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1"/>
    <p:sldId id="257" r:id="rId32"/>
    <p:sldId id="258" r:id="rId33"/>
    <p:sldId id="259" r:id="rId34"/>
    <p:sldId id="260" r:id="rId35"/>
    <p:sldId id="261" r:id="rId36"/>
    <p:sldId id="262" r:id="rId37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Archivo Black" charset="1" panose="020B0A03020202020B04"/>
      <p:regular r:id="rId12"/>
    </p:embeddedFont>
    <p:embeddedFont>
      <p:font typeface="Montserrat Light" charset="1" panose="00000400000000000000"/>
      <p:regular r:id="rId13"/>
    </p:embeddedFont>
    <p:embeddedFont>
      <p:font typeface="Montserrat Light Bold" charset="1" panose="00000800000000000000"/>
      <p:regular r:id="rId14"/>
    </p:embeddedFont>
    <p:embeddedFont>
      <p:font typeface="Montserrat Light Italics" charset="1" panose="00000400000000000000"/>
      <p:regular r:id="rId15"/>
    </p:embeddedFont>
    <p:embeddedFont>
      <p:font typeface="Montserrat Light Bold Italics" charset="1" panose="00000800000000000000"/>
      <p:regular r:id="rId16"/>
    </p:embeddedFont>
    <p:embeddedFont>
      <p:font typeface="Open Sans Extra Bold" charset="1" panose="020B0906030804020204"/>
      <p:regular r:id="rId17"/>
    </p:embeddedFont>
    <p:embeddedFont>
      <p:font typeface="Open Sans Extra Bold Italics" charset="1" panose="020B0906030804020204"/>
      <p:regular r:id="rId18"/>
    </p:embeddedFont>
    <p:embeddedFont>
      <p:font typeface="Open Sauce" charset="1" panose="00000500000000000000"/>
      <p:regular r:id="rId19"/>
    </p:embeddedFont>
    <p:embeddedFont>
      <p:font typeface="Open Sauce Bold" charset="1" panose="00000800000000000000"/>
      <p:regular r:id="rId20"/>
    </p:embeddedFont>
    <p:embeddedFont>
      <p:font typeface="Open Sauce Italics" charset="1" panose="00000500000000000000"/>
      <p:regular r:id="rId21"/>
    </p:embeddedFont>
    <p:embeddedFont>
      <p:font typeface="Open Sauce Bold Italics" charset="1" panose="00000800000000000000"/>
      <p:regular r:id="rId22"/>
    </p:embeddedFont>
    <p:embeddedFont>
      <p:font typeface="Open Sauce Light" charset="1" panose="00000400000000000000"/>
      <p:regular r:id="rId23"/>
    </p:embeddedFont>
    <p:embeddedFont>
      <p:font typeface="Open Sauce Light Italics" charset="1" panose="00000400000000000000"/>
      <p:regular r:id="rId24"/>
    </p:embeddedFont>
    <p:embeddedFont>
      <p:font typeface="Open Sauce Medium" charset="1" panose="00000600000000000000"/>
      <p:regular r:id="rId25"/>
    </p:embeddedFont>
    <p:embeddedFont>
      <p:font typeface="Open Sauce Medium Italics" charset="1" panose="00000600000000000000"/>
      <p:regular r:id="rId26"/>
    </p:embeddedFont>
    <p:embeddedFont>
      <p:font typeface="Open Sauce Semi-Bold" charset="1" panose="00000700000000000000"/>
      <p:regular r:id="rId27"/>
    </p:embeddedFont>
    <p:embeddedFont>
      <p:font typeface="Open Sauce Semi-Bold Italics" charset="1" panose="00000700000000000000"/>
      <p:regular r:id="rId28"/>
    </p:embeddedFont>
    <p:embeddedFont>
      <p:font typeface="Open Sauce Heavy" charset="1" panose="00000A00000000000000"/>
      <p:regular r:id="rId29"/>
    </p:embeddedFont>
    <p:embeddedFont>
      <p:font typeface="Open Sauce Heavy Italics" charset="1" panose="00000A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slides/slide1.xml" Type="http://schemas.openxmlformats.org/officeDocument/2006/relationships/slide"/><Relationship Id="rId32" Target="slides/slide2.xml" Type="http://schemas.openxmlformats.org/officeDocument/2006/relationships/slide"/><Relationship Id="rId33" Target="slides/slide3.xml" Type="http://schemas.openxmlformats.org/officeDocument/2006/relationships/slide"/><Relationship Id="rId34" Target="slides/slide4.xml" Type="http://schemas.openxmlformats.org/officeDocument/2006/relationships/slide"/><Relationship Id="rId35" Target="slides/slide5.xml" Type="http://schemas.openxmlformats.org/officeDocument/2006/relationships/slide"/><Relationship Id="rId36" Target="slides/slide6.xml" Type="http://schemas.openxmlformats.org/officeDocument/2006/relationships/slide"/><Relationship Id="rId37" Target="slides/slide7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6.png" Type="http://schemas.openxmlformats.org/officeDocument/2006/relationships/image"/><Relationship Id="rId4" Target="../media/image9.jpe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1.jpe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svg" Type="http://schemas.openxmlformats.org/officeDocument/2006/relationships/image"/><Relationship Id="rId12" Target="../media/image34.png" Type="http://schemas.openxmlformats.org/officeDocument/2006/relationships/image"/><Relationship Id="rId13" Target="../media/image35.svg" Type="http://schemas.openxmlformats.org/officeDocument/2006/relationships/image"/><Relationship Id="rId14" Target="../media/image36.png" Type="http://schemas.openxmlformats.org/officeDocument/2006/relationships/image"/><Relationship Id="rId15" Target="../media/image37.svg" Type="http://schemas.openxmlformats.org/officeDocument/2006/relationships/image"/><Relationship Id="rId16" Target="../media/image38.png" Type="http://schemas.openxmlformats.org/officeDocument/2006/relationships/image"/><Relationship Id="rId17" Target="../media/image39.svg" Type="http://schemas.openxmlformats.org/officeDocument/2006/relationships/image"/><Relationship Id="rId18" Target="../media/image40.png" Type="http://schemas.openxmlformats.org/officeDocument/2006/relationships/image"/><Relationship Id="rId19" Target="../media/image41.svg" Type="http://schemas.openxmlformats.org/officeDocument/2006/relationships/image"/><Relationship Id="rId2" Target="../media/image24.png" Type="http://schemas.openxmlformats.org/officeDocument/2006/relationships/image"/><Relationship Id="rId20" Target="../media/image42.png" Type="http://schemas.openxmlformats.org/officeDocument/2006/relationships/image"/><Relationship Id="rId21" Target="../media/image43.svg" Type="http://schemas.openxmlformats.org/officeDocument/2006/relationships/image"/><Relationship Id="rId22" Target="../media/image44.png" Type="http://schemas.openxmlformats.org/officeDocument/2006/relationships/image"/><Relationship Id="rId23" Target="../media/image45.svg" Type="http://schemas.openxmlformats.org/officeDocument/2006/relationships/image"/><Relationship Id="rId24" Target="../media/image46.png" Type="http://schemas.openxmlformats.org/officeDocument/2006/relationships/image"/><Relationship Id="rId25" Target="../media/image47.svg" Type="http://schemas.openxmlformats.org/officeDocument/2006/relationships/image"/><Relationship Id="rId26" Target="../media/image48.png" Type="http://schemas.openxmlformats.org/officeDocument/2006/relationships/image"/><Relationship Id="rId27" Target="../media/image49.svg" Type="http://schemas.openxmlformats.org/officeDocument/2006/relationships/image"/><Relationship Id="rId28" Target="../media/image50.png" Type="http://schemas.openxmlformats.org/officeDocument/2006/relationships/image"/><Relationship Id="rId29" Target="../media/image51.svg" Type="http://schemas.openxmlformats.org/officeDocument/2006/relationships/image"/><Relationship Id="rId3" Target="../media/image25.svg" Type="http://schemas.openxmlformats.org/officeDocument/2006/relationships/image"/><Relationship Id="rId30" Target="../media/image52.png" Type="http://schemas.openxmlformats.org/officeDocument/2006/relationships/image"/><Relationship Id="rId31" Target="../media/image53.svg" Type="http://schemas.openxmlformats.org/officeDocument/2006/relationships/image"/><Relationship Id="rId32" Target="../media/image54.png" Type="http://schemas.openxmlformats.org/officeDocument/2006/relationships/image"/><Relationship Id="rId33" Target="../media/image55.svg" Type="http://schemas.openxmlformats.org/officeDocument/2006/relationships/image"/><Relationship Id="rId34" Target="../media/image56.png" Type="http://schemas.openxmlformats.org/officeDocument/2006/relationships/image"/><Relationship Id="rId35" Target="../media/image57.svg" Type="http://schemas.openxmlformats.org/officeDocument/2006/relationships/image"/><Relationship Id="rId36" Target="../media/image58.png" Type="http://schemas.openxmlformats.org/officeDocument/2006/relationships/image"/><Relationship Id="rId37" Target="../media/image59.svg" Type="http://schemas.openxmlformats.org/officeDocument/2006/relationships/image"/><Relationship Id="rId38" Target="../media/image60.png" Type="http://schemas.openxmlformats.org/officeDocument/2006/relationships/image"/><Relationship Id="rId39" Target="../media/image61.svg" Type="http://schemas.openxmlformats.org/officeDocument/2006/relationships/image"/><Relationship Id="rId4" Target="../media/image26.png" Type="http://schemas.openxmlformats.org/officeDocument/2006/relationships/image"/><Relationship Id="rId40" Target="../media/image62.png" Type="http://schemas.openxmlformats.org/officeDocument/2006/relationships/image"/><Relationship Id="rId41" Target="../media/image63.svg" Type="http://schemas.openxmlformats.org/officeDocument/2006/relationships/image"/><Relationship Id="rId42" Target="../media/image64.png" Type="http://schemas.openxmlformats.org/officeDocument/2006/relationships/image"/><Relationship Id="rId43" Target="../media/image65.svg" Type="http://schemas.openxmlformats.org/officeDocument/2006/relationships/image"/><Relationship Id="rId44" Target="../media/image66.png" Type="http://schemas.openxmlformats.org/officeDocument/2006/relationships/image"/><Relationship Id="rId45" Target="../media/image67.svg" Type="http://schemas.openxmlformats.org/officeDocument/2006/relationships/image"/><Relationship Id="rId46" Target="../media/image68.png" Type="http://schemas.openxmlformats.org/officeDocument/2006/relationships/image"/><Relationship Id="rId47" Target="../media/image69.svg" Type="http://schemas.openxmlformats.org/officeDocument/2006/relationships/image"/><Relationship Id="rId48" Target="../media/image70.png" Type="http://schemas.openxmlformats.org/officeDocument/2006/relationships/image"/><Relationship Id="rId49" Target="../media/image71.svg" Type="http://schemas.openxmlformats.org/officeDocument/2006/relationships/image"/><Relationship Id="rId5" Target="../media/image27.svg" Type="http://schemas.openxmlformats.org/officeDocument/2006/relationships/image"/><Relationship Id="rId50" Target="../media/image72.png" Type="http://schemas.openxmlformats.org/officeDocument/2006/relationships/image"/><Relationship Id="rId51" Target="../media/image73.svg" Type="http://schemas.openxmlformats.org/officeDocument/2006/relationships/image"/><Relationship Id="rId52" Target="../media/image74.png" Type="http://schemas.openxmlformats.org/officeDocument/2006/relationships/image"/><Relationship Id="rId53" Target="../media/image75.svg" Type="http://schemas.openxmlformats.org/officeDocument/2006/relationships/image"/><Relationship Id="rId54" Target="../media/image76.png" Type="http://schemas.openxmlformats.org/officeDocument/2006/relationships/image"/><Relationship Id="rId55" Target="../media/image77.svg" Type="http://schemas.openxmlformats.org/officeDocument/2006/relationships/image"/><Relationship Id="rId56" Target="../media/image78.png" Type="http://schemas.openxmlformats.org/officeDocument/2006/relationships/image"/><Relationship Id="rId57" Target="../media/image79.svg" Type="http://schemas.openxmlformats.org/officeDocument/2006/relationships/image"/><Relationship Id="rId58" Target="../media/image80.png" Type="http://schemas.openxmlformats.org/officeDocument/2006/relationships/image"/><Relationship Id="rId59" Target="../media/image81.svg" Type="http://schemas.openxmlformats.org/officeDocument/2006/relationships/image"/><Relationship Id="rId6" Target="../media/image28.png" Type="http://schemas.openxmlformats.org/officeDocument/2006/relationships/image"/><Relationship Id="rId60" Target="../media/image82.png" Type="http://schemas.openxmlformats.org/officeDocument/2006/relationships/image"/><Relationship Id="rId61" Target="../media/image83.svg" Type="http://schemas.openxmlformats.org/officeDocument/2006/relationships/image"/><Relationship Id="rId62" Target="../media/image84.png" Type="http://schemas.openxmlformats.org/officeDocument/2006/relationships/image"/><Relationship Id="rId63" Target="../media/image85.svg" Type="http://schemas.openxmlformats.org/officeDocument/2006/relationships/image"/><Relationship Id="rId64" Target="../media/image86.png" Type="http://schemas.openxmlformats.org/officeDocument/2006/relationships/image"/><Relationship Id="rId65" Target="../media/image87.svg" Type="http://schemas.openxmlformats.org/officeDocument/2006/relationships/image"/><Relationship Id="rId66" Target="../media/image88.png" Type="http://schemas.openxmlformats.org/officeDocument/2006/relationships/image"/><Relationship Id="rId67" Target="../media/image89.svg" Type="http://schemas.openxmlformats.org/officeDocument/2006/relationships/image"/><Relationship Id="rId68" Target="../media/image90.png" Type="http://schemas.openxmlformats.org/officeDocument/2006/relationships/image"/><Relationship Id="rId69" Target="../media/image91.svg" Type="http://schemas.openxmlformats.org/officeDocument/2006/relationships/image"/><Relationship Id="rId7" Target="../media/image29.svg" Type="http://schemas.openxmlformats.org/officeDocument/2006/relationships/image"/><Relationship Id="rId70" Target="../media/image92.png" Type="http://schemas.openxmlformats.org/officeDocument/2006/relationships/image"/><Relationship Id="rId71" Target="../media/image93.svg" Type="http://schemas.openxmlformats.org/officeDocument/2006/relationships/image"/><Relationship Id="rId72" Target="../media/image94.png" Type="http://schemas.openxmlformats.org/officeDocument/2006/relationships/image"/><Relationship Id="rId73" Target="../media/image95.svg" Type="http://schemas.openxmlformats.org/officeDocument/2006/relationships/image"/><Relationship Id="rId74" Target="../media/image96.png" Type="http://schemas.openxmlformats.org/officeDocument/2006/relationships/image"/><Relationship Id="rId75" Target="../media/image97.svg" Type="http://schemas.openxmlformats.org/officeDocument/2006/relationships/image"/><Relationship Id="rId76" Target="../media/image98.png" Type="http://schemas.openxmlformats.org/officeDocument/2006/relationships/image"/><Relationship Id="rId77" Target="../media/image99.svg" Type="http://schemas.openxmlformats.org/officeDocument/2006/relationships/image"/><Relationship Id="rId78" Target="../media/image100.png" Type="http://schemas.openxmlformats.org/officeDocument/2006/relationships/image"/><Relationship Id="rId79" Target="../media/image101.svg" Type="http://schemas.openxmlformats.org/officeDocument/2006/relationships/image"/><Relationship Id="rId8" Target="../media/image30.png" Type="http://schemas.openxmlformats.org/officeDocument/2006/relationships/image"/><Relationship Id="rId80" Target="../media/image102.png" Type="http://schemas.openxmlformats.org/officeDocument/2006/relationships/image"/><Relationship Id="rId81" Target="../media/image103.svg" Type="http://schemas.openxmlformats.org/officeDocument/2006/relationships/image"/><Relationship Id="rId82" Target="../media/image104.png" Type="http://schemas.openxmlformats.org/officeDocument/2006/relationships/image"/><Relationship Id="rId83" Target="../media/image105.svg" Type="http://schemas.openxmlformats.org/officeDocument/2006/relationships/image"/><Relationship Id="rId84" Target="../media/image106.png" Type="http://schemas.openxmlformats.org/officeDocument/2006/relationships/image"/><Relationship Id="rId85" Target="../media/image107.svg" Type="http://schemas.openxmlformats.org/officeDocument/2006/relationships/image"/><Relationship Id="rId86" Target="../media/image19.png" Type="http://schemas.openxmlformats.org/officeDocument/2006/relationships/image"/><Relationship Id="rId87" Target="../media/image20.svg" Type="http://schemas.openxmlformats.org/officeDocument/2006/relationships/image"/><Relationship Id="rId88" Target="../media/image108.png" Type="http://schemas.openxmlformats.org/officeDocument/2006/relationships/image"/><Relationship Id="rId89" Target="../media/image109.svg" Type="http://schemas.openxmlformats.org/officeDocument/2006/relationships/image"/><Relationship Id="rId9" Target="../media/image31.svg" Type="http://schemas.openxmlformats.org/officeDocument/2006/relationships/image"/><Relationship Id="rId90" Target="../media/image110.png" Type="http://schemas.openxmlformats.org/officeDocument/2006/relationships/image"/><Relationship Id="rId91" Target="../media/image111.svg" Type="http://schemas.openxmlformats.org/officeDocument/2006/relationships/image"/><Relationship Id="rId92" Target="../media/image112.png" Type="http://schemas.openxmlformats.org/officeDocument/2006/relationships/image"/><Relationship Id="rId93" Target="../media/image113.svg" Type="http://schemas.openxmlformats.org/officeDocument/2006/relationships/image"/><Relationship Id="rId94" Target="../media/image114.png" Type="http://schemas.openxmlformats.org/officeDocument/2006/relationships/image"/><Relationship Id="rId95" Target="../media/image115.svg" Type="http://schemas.openxmlformats.org/officeDocument/2006/relationships/image"/><Relationship Id="rId96" Target="../media/image116.png" Type="http://schemas.openxmlformats.org/officeDocument/2006/relationships/image"/><Relationship Id="rId97" Target="../media/image117.svg" Type="http://schemas.openxmlformats.org/officeDocument/2006/relationships/image"/><Relationship Id="rId98" Target="../media/image118.png" Type="http://schemas.openxmlformats.org/officeDocument/2006/relationships/image"/><Relationship Id="rId99" Target="../media/image11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-18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21081" y="1000665"/>
            <a:ext cx="1245837" cy="985530"/>
          </a:xfrm>
          <a:custGeom>
            <a:avLst/>
            <a:gdLst/>
            <a:ahLst/>
            <a:cxnLst/>
            <a:rect r="r" b="b" t="t" l="l"/>
            <a:pathLst>
              <a:path h="985530" w="1245837">
                <a:moveTo>
                  <a:pt x="0" y="0"/>
                </a:moveTo>
                <a:lnTo>
                  <a:pt x="1245838" y="0"/>
                </a:lnTo>
                <a:lnTo>
                  <a:pt x="1245838" y="985530"/>
                </a:lnTo>
                <a:lnTo>
                  <a:pt x="0" y="9855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521330">
            <a:off x="4522202" y="1734737"/>
            <a:ext cx="14167639" cy="7119239"/>
          </a:xfrm>
          <a:custGeom>
            <a:avLst/>
            <a:gdLst/>
            <a:ahLst/>
            <a:cxnLst/>
            <a:rect r="r" b="b" t="t" l="l"/>
            <a:pathLst>
              <a:path h="7119239" w="141676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589607" y="0"/>
            <a:ext cx="8698393" cy="10400373"/>
            <a:chOff x="0" y="0"/>
            <a:chExt cx="8603361" cy="102867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6"/>
              <a:stretch>
                <a:fillRect l="-114498" t="-230" r="-2201" b="-2063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4191521" y="3349077"/>
            <a:ext cx="9904959" cy="3588846"/>
            <a:chOff x="0" y="0"/>
            <a:chExt cx="2608713" cy="94521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08713" cy="945211"/>
            </a:xfrm>
            <a:custGeom>
              <a:avLst/>
              <a:gdLst/>
              <a:ahLst/>
              <a:cxnLst/>
              <a:rect r="r" b="b" t="t" l="l"/>
              <a:pathLst>
                <a:path h="945211" w="2608713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2608713" cy="964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4191521" y="6937923"/>
            <a:ext cx="9904959" cy="680751"/>
          </a:xfrm>
          <a:custGeom>
            <a:avLst/>
            <a:gdLst/>
            <a:ahLst/>
            <a:cxnLst/>
            <a:rect r="r" b="b" t="t" l="l"/>
            <a:pathLst>
              <a:path h="680751" w="9904959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87363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441321" y="4130049"/>
            <a:ext cx="9405358" cy="2100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75"/>
              </a:lnSpc>
            </a:pPr>
            <a:r>
              <a:rPr lang="en-US" sz="12300" spc="172">
                <a:solidFill>
                  <a:srgbClr val="040506"/>
                </a:solidFill>
                <a:latin typeface="Archivo Black"/>
              </a:rPr>
              <a:t>PROJECT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28152" y="2080902"/>
            <a:ext cx="2431696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2"/>
              </a:lnSpc>
            </a:pPr>
            <a:r>
              <a:rPr lang="en-US" sz="3077" spc="-61">
                <a:solidFill>
                  <a:srgbClr val="040506"/>
                </a:solidFill>
                <a:latin typeface="Montserrat Classic Bold"/>
              </a:rPr>
              <a:t>BORCELLE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471449" y="3464745"/>
            <a:ext cx="7345101" cy="893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4"/>
              </a:lnSpc>
            </a:pPr>
            <a:r>
              <a:rPr lang="en-US" sz="5286" spc="74">
                <a:solidFill>
                  <a:srgbClr val="040506"/>
                </a:solidFill>
                <a:latin typeface="Archivo Black"/>
              </a:rPr>
              <a:t>DATA MARKETING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441321" y="6182437"/>
            <a:ext cx="9497482" cy="441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>
                <a:solidFill>
                  <a:srgbClr val="231F20"/>
                </a:solidFill>
                <a:latin typeface="Montserrat Classic Bold"/>
              </a:rPr>
              <a:t>ETIAA BASTIEN ISMAEL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599743" y="-4717334"/>
            <a:ext cx="1088513" cy="18288000"/>
            <a:chOff x="0" y="0"/>
            <a:chExt cx="286687" cy="48165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900" y="0"/>
            <a:ext cx="18270100" cy="4165455"/>
          </a:xfrm>
          <a:custGeom>
            <a:avLst/>
            <a:gdLst/>
            <a:ahLst/>
            <a:cxnLst/>
            <a:rect r="r" b="b" t="t" l="l"/>
            <a:pathLst>
              <a:path h="4165455" w="18270100">
                <a:moveTo>
                  <a:pt x="0" y="0"/>
                </a:moveTo>
                <a:lnTo>
                  <a:pt x="18270100" y="0"/>
                </a:lnTo>
                <a:lnTo>
                  <a:pt x="18270100" y="4165455"/>
                </a:lnTo>
                <a:lnTo>
                  <a:pt x="0" y="4165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524" r="0" b="-10197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59819" y="1357867"/>
            <a:ext cx="9168362" cy="1695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79">
                <a:solidFill>
                  <a:srgbClr val="FFFFFF"/>
                </a:solidFill>
                <a:latin typeface="Archivo Black"/>
              </a:rPr>
              <a:t>SOMMAIRE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68002" y="4884459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 strike="noStrike" u="none">
                <a:solidFill>
                  <a:srgbClr val="231F20"/>
                </a:solidFill>
                <a:latin typeface="Montserrat Classic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16452" y="5923704"/>
            <a:ext cx="2743420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presentation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44248" y="4928291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92698" y="5967536"/>
            <a:ext cx="2743420" cy="85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exemple d’une cible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20494" y="4884459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68943" y="5923704"/>
            <a:ext cx="2743420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Notre mission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094326" y="4928291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642776" y="5967536"/>
            <a:ext cx="2743420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Notre services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268002" y="7056627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816452" y="8095872"/>
            <a:ext cx="2743420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925483">
            <a:off x="5978889" y="4633519"/>
            <a:ext cx="15026802" cy="1591351"/>
          </a:xfrm>
          <a:custGeom>
            <a:avLst/>
            <a:gdLst/>
            <a:ahLst/>
            <a:cxnLst/>
            <a:rect r="r" b="b" t="t" l="l"/>
            <a:pathLst>
              <a:path h="1591351" w="15026802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046979" y="0"/>
            <a:ext cx="9241021" cy="10396149"/>
            <a:chOff x="0" y="0"/>
            <a:chExt cx="5370413" cy="60417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34427" t="0" r="-34427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2122031" y="4270779"/>
            <a:ext cx="1828744" cy="182874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456932" y="4728682"/>
            <a:ext cx="1236499" cy="858804"/>
          </a:xfrm>
          <a:custGeom>
            <a:avLst/>
            <a:gdLst/>
            <a:ahLst/>
            <a:cxnLst/>
            <a:rect r="r" b="b" t="t" l="l"/>
            <a:pathLst>
              <a:path h="858804" w="1236499">
                <a:moveTo>
                  <a:pt x="0" y="0"/>
                </a:moveTo>
                <a:lnTo>
                  <a:pt x="1236498" y="0"/>
                </a:lnTo>
                <a:lnTo>
                  <a:pt x="1236498" y="858804"/>
                </a:lnTo>
                <a:lnTo>
                  <a:pt x="0" y="8588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122031" y="6625687"/>
            <a:ext cx="1828744" cy="182874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553577" y="7025093"/>
            <a:ext cx="1043208" cy="1029931"/>
          </a:xfrm>
          <a:custGeom>
            <a:avLst/>
            <a:gdLst/>
            <a:ahLst/>
            <a:cxnLst/>
            <a:rect r="r" b="b" t="t" l="l"/>
            <a:pathLst>
              <a:path h="1029931" w="1043208">
                <a:moveTo>
                  <a:pt x="0" y="0"/>
                </a:moveTo>
                <a:lnTo>
                  <a:pt x="1043208" y="0"/>
                </a:lnTo>
                <a:lnTo>
                  <a:pt x="1043208" y="1029931"/>
                </a:lnTo>
                <a:lnTo>
                  <a:pt x="0" y="10299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-3950263" y="803081"/>
            <a:ext cx="15859325" cy="2258023"/>
            <a:chOff x="0" y="0"/>
            <a:chExt cx="1537211" cy="21886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37211" cy="218865"/>
            </a:xfrm>
            <a:custGeom>
              <a:avLst/>
              <a:gdLst/>
              <a:ahLst/>
              <a:cxnLst/>
              <a:rect r="r" b="b" t="t" l="l"/>
              <a:pathLst>
                <a:path h="218865" w="1537211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188259" y="4401034"/>
            <a:ext cx="7720803" cy="1530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Montserrat Light"/>
              </a:rPr>
              <a:t>Comment l'analyse des données peut-elle être appliquée pour cibler plus efficacement les publicités et les campagnes marketing, en maximisant le retour sur investissement ?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188259" y="6755942"/>
            <a:ext cx="9712627" cy="1530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Montserrat Light"/>
              </a:rPr>
              <a:t>Après avoir analysé des donnés venant du produit/service de l’enseigne ou de leur concurrent on propose une stratégie à mettre en place pour augmenter leurs benefices/audience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39575" y="1308919"/>
            <a:ext cx="10012731" cy="1132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86"/>
              </a:lnSpc>
              <a:spcBef>
                <a:spcPct val="0"/>
              </a:spcBef>
            </a:pPr>
            <a:r>
              <a:rPr lang="en-US" sz="6729" spc="53">
                <a:solidFill>
                  <a:srgbClr val="FFFFFF"/>
                </a:solidFill>
                <a:latin typeface="Archivo Black"/>
              </a:rPr>
              <a:t>À PROPOS DE NOUS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455727" y="7409549"/>
            <a:ext cx="3189627" cy="8229600"/>
            <a:chOff x="0" y="0"/>
            <a:chExt cx="84006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40066" cy="2167467"/>
            </a:xfrm>
            <a:custGeom>
              <a:avLst/>
              <a:gdLst/>
              <a:ahLst/>
              <a:cxnLst/>
              <a:rect r="r" b="b" t="t" l="l"/>
              <a:pathLst>
                <a:path h="2167467" w="840066">
                  <a:moveTo>
                    <a:pt x="60680" y="0"/>
                  </a:moveTo>
                  <a:lnTo>
                    <a:pt x="779386" y="0"/>
                  </a:lnTo>
                  <a:cubicBezTo>
                    <a:pt x="795479" y="0"/>
                    <a:pt x="810914" y="6393"/>
                    <a:pt x="822294" y="17773"/>
                  </a:cubicBezTo>
                  <a:cubicBezTo>
                    <a:pt x="833673" y="29153"/>
                    <a:pt x="840066" y="44587"/>
                    <a:pt x="840066" y="60680"/>
                  </a:cubicBezTo>
                  <a:lnTo>
                    <a:pt x="840066" y="2106786"/>
                  </a:lnTo>
                  <a:cubicBezTo>
                    <a:pt x="840066" y="2140299"/>
                    <a:pt x="812899" y="2167467"/>
                    <a:pt x="779386" y="2167467"/>
                  </a:cubicBezTo>
                  <a:lnTo>
                    <a:pt x="60680" y="2167467"/>
                  </a:lnTo>
                  <a:cubicBezTo>
                    <a:pt x="27168" y="2167467"/>
                    <a:pt x="0" y="2140299"/>
                    <a:pt x="0" y="2106786"/>
                  </a:cubicBezTo>
                  <a:lnTo>
                    <a:pt x="0" y="60680"/>
                  </a:lnTo>
                  <a:cubicBezTo>
                    <a:pt x="0" y="27168"/>
                    <a:pt x="27168" y="0"/>
                    <a:pt x="6068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40066" cy="2186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62700" y="6172200"/>
            <a:ext cx="3189627" cy="8229600"/>
            <a:chOff x="0" y="0"/>
            <a:chExt cx="840066" cy="21674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40066" cy="2167467"/>
            </a:xfrm>
            <a:custGeom>
              <a:avLst/>
              <a:gdLst/>
              <a:ahLst/>
              <a:cxnLst/>
              <a:rect r="r" b="b" t="t" l="l"/>
              <a:pathLst>
                <a:path h="2167467" w="840066">
                  <a:moveTo>
                    <a:pt x="60680" y="0"/>
                  </a:moveTo>
                  <a:lnTo>
                    <a:pt x="779386" y="0"/>
                  </a:lnTo>
                  <a:cubicBezTo>
                    <a:pt x="795479" y="0"/>
                    <a:pt x="810914" y="6393"/>
                    <a:pt x="822294" y="17773"/>
                  </a:cubicBezTo>
                  <a:cubicBezTo>
                    <a:pt x="833673" y="29153"/>
                    <a:pt x="840066" y="44587"/>
                    <a:pt x="840066" y="60680"/>
                  </a:cubicBezTo>
                  <a:lnTo>
                    <a:pt x="840066" y="2106786"/>
                  </a:lnTo>
                  <a:cubicBezTo>
                    <a:pt x="840066" y="2140299"/>
                    <a:pt x="812899" y="2167467"/>
                    <a:pt x="779386" y="2167467"/>
                  </a:cubicBezTo>
                  <a:lnTo>
                    <a:pt x="60680" y="2167467"/>
                  </a:lnTo>
                  <a:cubicBezTo>
                    <a:pt x="27168" y="2167467"/>
                    <a:pt x="0" y="2140299"/>
                    <a:pt x="0" y="2106786"/>
                  </a:cubicBezTo>
                  <a:lnTo>
                    <a:pt x="0" y="60680"/>
                  </a:lnTo>
                  <a:cubicBezTo>
                    <a:pt x="0" y="27168"/>
                    <a:pt x="27168" y="0"/>
                    <a:pt x="6068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40066" cy="2186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069673" y="4761565"/>
            <a:ext cx="3189627" cy="8229600"/>
            <a:chOff x="0" y="0"/>
            <a:chExt cx="840066" cy="21674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40066" cy="2167467"/>
            </a:xfrm>
            <a:custGeom>
              <a:avLst/>
              <a:gdLst/>
              <a:ahLst/>
              <a:cxnLst/>
              <a:rect r="r" b="b" t="t" l="l"/>
              <a:pathLst>
                <a:path h="2167467" w="840066">
                  <a:moveTo>
                    <a:pt x="60680" y="0"/>
                  </a:moveTo>
                  <a:lnTo>
                    <a:pt x="779386" y="0"/>
                  </a:lnTo>
                  <a:cubicBezTo>
                    <a:pt x="795479" y="0"/>
                    <a:pt x="810914" y="6393"/>
                    <a:pt x="822294" y="17773"/>
                  </a:cubicBezTo>
                  <a:cubicBezTo>
                    <a:pt x="833673" y="29153"/>
                    <a:pt x="840066" y="44587"/>
                    <a:pt x="840066" y="60680"/>
                  </a:cubicBezTo>
                  <a:lnTo>
                    <a:pt x="840066" y="2106786"/>
                  </a:lnTo>
                  <a:cubicBezTo>
                    <a:pt x="840066" y="2140299"/>
                    <a:pt x="812899" y="2167467"/>
                    <a:pt x="779386" y="2167467"/>
                  </a:cubicBezTo>
                  <a:lnTo>
                    <a:pt x="60680" y="2167467"/>
                  </a:lnTo>
                  <a:cubicBezTo>
                    <a:pt x="27168" y="2167467"/>
                    <a:pt x="0" y="2140299"/>
                    <a:pt x="0" y="2106786"/>
                  </a:cubicBezTo>
                  <a:lnTo>
                    <a:pt x="0" y="60680"/>
                  </a:lnTo>
                  <a:cubicBezTo>
                    <a:pt x="0" y="27168"/>
                    <a:pt x="27168" y="0"/>
                    <a:pt x="6068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840066" cy="2186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46045" y="1988135"/>
            <a:ext cx="8616655" cy="3155365"/>
            <a:chOff x="0" y="0"/>
            <a:chExt cx="2269407" cy="83104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69407" cy="831043"/>
            </a:xfrm>
            <a:custGeom>
              <a:avLst/>
              <a:gdLst/>
              <a:ahLst/>
              <a:cxnLst/>
              <a:rect r="r" b="b" t="t" l="l"/>
              <a:pathLst>
                <a:path h="831043" w="2269407">
                  <a:moveTo>
                    <a:pt x="22462" y="0"/>
                  </a:moveTo>
                  <a:lnTo>
                    <a:pt x="2246945" y="0"/>
                  </a:lnTo>
                  <a:cubicBezTo>
                    <a:pt x="2259350" y="0"/>
                    <a:pt x="2269407" y="10057"/>
                    <a:pt x="2269407" y="22462"/>
                  </a:cubicBezTo>
                  <a:lnTo>
                    <a:pt x="2269407" y="808580"/>
                  </a:lnTo>
                  <a:cubicBezTo>
                    <a:pt x="2269407" y="820986"/>
                    <a:pt x="2259350" y="831043"/>
                    <a:pt x="2246945" y="831043"/>
                  </a:cubicBezTo>
                  <a:lnTo>
                    <a:pt x="22462" y="831043"/>
                  </a:lnTo>
                  <a:cubicBezTo>
                    <a:pt x="10057" y="831043"/>
                    <a:pt x="0" y="820986"/>
                    <a:pt x="0" y="808580"/>
                  </a:cubicBezTo>
                  <a:lnTo>
                    <a:pt x="0" y="22462"/>
                  </a:lnTo>
                  <a:cubicBezTo>
                    <a:pt x="0" y="10057"/>
                    <a:pt x="10057" y="0"/>
                    <a:pt x="22462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2269407" cy="8500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108006" y="2499940"/>
            <a:ext cx="7692734" cy="848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45"/>
              </a:lnSpc>
              <a:spcBef>
                <a:spcPct val="0"/>
              </a:spcBef>
            </a:pPr>
            <a:r>
              <a:rPr lang="en-US" sz="4960" spc="173">
                <a:solidFill>
                  <a:srgbClr val="010101"/>
                </a:solidFill>
                <a:latin typeface="Archivo Black"/>
              </a:rPr>
              <a:t>HUAWEI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75588" y="3516817"/>
            <a:ext cx="7357569" cy="1364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1967" spc="192">
                <a:solidFill>
                  <a:srgbClr val="040506"/>
                </a:solidFill>
                <a:latin typeface="Montserrat Light"/>
              </a:rPr>
              <a:t>entreprise fondée en 1987, dont le siège social se trouve à Shenzhen en Chine et qui fournit des solutions dans le secteur des technologies de l'information et de la communication.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7497903" y="8876365"/>
            <a:ext cx="1105276" cy="1327297"/>
          </a:xfrm>
          <a:custGeom>
            <a:avLst/>
            <a:gdLst/>
            <a:ahLst/>
            <a:cxnLst/>
            <a:rect r="r" b="b" t="t" l="l"/>
            <a:pathLst>
              <a:path h="1327297" w="1105276">
                <a:moveTo>
                  <a:pt x="0" y="0"/>
                </a:moveTo>
                <a:lnTo>
                  <a:pt x="1105276" y="0"/>
                </a:lnTo>
                <a:lnTo>
                  <a:pt x="1105276" y="1327297"/>
                </a:lnTo>
                <a:lnTo>
                  <a:pt x="0" y="1327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455727" y="7642088"/>
            <a:ext cx="3189627" cy="1103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0"/>
              </a:lnSpc>
            </a:pPr>
            <a:r>
              <a:rPr lang="en-US" sz="2159" spc="30">
                <a:solidFill>
                  <a:srgbClr val="040506"/>
                </a:solidFill>
                <a:latin typeface="Montserrat Classic"/>
              </a:rPr>
              <a:t>Trouver une plateforme de streaming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542800" y="6467330"/>
            <a:ext cx="2629427" cy="731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80"/>
              </a:lnSpc>
              <a:spcBef>
                <a:spcPct val="0"/>
              </a:spcBef>
            </a:pPr>
            <a:r>
              <a:rPr lang="en-US" sz="2159" spc="30">
                <a:solidFill>
                  <a:srgbClr val="040506"/>
                </a:solidFill>
                <a:latin typeface="Montserrat Classic"/>
              </a:rPr>
              <a:t>Analyser et récolter de la data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349773" y="5105400"/>
            <a:ext cx="2629427" cy="731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80"/>
              </a:lnSpc>
              <a:spcBef>
                <a:spcPct val="0"/>
              </a:spcBef>
            </a:pPr>
            <a:r>
              <a:rPr lang="en-US" sz="2159" spc="30">
                <a:solidFill>
                  <a:srgbClr val="040506"/>
                </a:solidFill>
                <a:latin typeface="Montserrat Classic"/>
              </a:rPr>
              <a:t>proposer une stratégie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5088428" y="6213372"/>
            <a:ext cx="1152117" cy="1466816"/>
          </a:xfrm>
          <a:custGeom>
            <a:avLst/>
            <a:gdLst/>
            <a:ahLst/>
            <a:cxnLst/>
            <a:rect r="r" b="b" t="t" l="l"/>
            <a:pathLst>
              <a:path h="1466816" w="1152117">
                <a:moveTo>
                  <a:pt x="0" y="0"/>
                </a:moveTo>
                <a:lnTo>
                  <a:pt x="1152117" y="0"/>
                </a:lnTo>
                <a:lnTo>
                  <a:pt x="1152117" y="1466816"/>
                </a:lnTo>
                <a:lnTo>
                  <a:pt x="0" y="14668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235237" y="7409549"/>
            <a:ext cx="1244554" cy="1262924"/>
          </a:xfrm>
          <a:custGeom>
            <a:avLst/>
            <a:gdLst/>
            <a:ahLst/>
            <a:cxnLst/>
            <a:rect r="r" b="b" t="t" l="l"/>
            <a:pathLst>
              <a:path h="1262924" w="1244554">
                <a:moveTo>
                  <a:pt x="0" y="0"/>
                </a:moveTo>
                <a:lnTo>
                  <a:pt x="1244554" y="0"/>
                </a:lnTo>
                <a:lnTo>
                  <a:pt x="1244554" y="1262924"/>
                </a:lnTo>
                <a:lnTo>
                  <a:pt x="0" y="12629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910480" y="9174851"/>
            <a:ext cx="3780505" cy="643148"/>
            <a:chOff x="0" y="0"/>
            <a:chExt cx="5040674" cy="857531"/>
          </a:xfrm>
        </p:grpSpPr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0" y="0"/>
              <a:ext cx="5040674" cy="857531"/>
              <a:chOff x="0" y="0"/>
              <a:chExt cx="13271500" cy="225777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16351" y="0"/>
                <a:ext cx="10571728" cy="2257821"/>
              </a:xfrm>
              <a:custGeom>
                <a:avLst/>
                <a:gdLst/>
                <a:ahLst/>
                <a:cxnLst/>
                <a:rect r="r" b="b" t="t" l="l"/>
                <a:pathLst>
                  <a:path h="2257821" w="10571728">
                    <a:moveTo>
                      <a:pt x="618649" y="0"/>
                    </a:moveTo>
                    <a:cubicBezTo>
                      <a:pt x="501749" y="0"/>
                      <a:pt x="406982" y="94766"/>
                      <a:pt x="406982" y="211667"/>
                    </a:cubicBezTo>
                    <a:lnTo>
                      <a:pt x="406982" y="282222"/>
                    </a:lnTo>
                    <a:cubicBezTo>
                      <a:pt x="406982" y="399122"/>
                      <a:pt x="501749" y="493889"/>
                      <a:pt x="618649" y="493889"/>
                    </a:cubicBezTo>
                    <a:cubicBezTo>
                      <a:pt x="735549" y="493889"/>
                      <a:pt x="830316" y="399122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6"/>
                      <a:pt x="735549" y="0"/>
                      <a:pt x="618649" y="0"/>
                    </a:cubicBezTo>
                    <a:moveTo>
                      <a:pt x="399433" y="969998"/>
                    </a:moveTo>
                    <a:cubicBezTo>
                      <a:pt x="400632" y="961884"/>
                      <a:pt x="389202" y="958709"/>
                      <a:pt x="386027" y="966258"/>
                    </a:cubicBezTo>
                    <a:lnTo>
                      <a:pt x="232005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2"/>
                      <a:pt x="14190" y="1405168"/>
                      <a:pt x="7655" y="1395265"/>
                    </a:cubicBezTo>
                    <a:cubicBezTo>
                      <a:pt x="1120" y="1385363"/>
                      <a:pt x="0" y="1372839"/>
                      <a:pt x="4675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4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4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8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51341" y="966258"/>
                    </a:lnTo>
                    <a:cubicBezTo>
                      <a:pt x="848096" y="958709"/>
                      <a:pt x="836736" y="961884"/>
                      <a:pt x="837865" y="969998"/>
                    </a:cubicBezTo>
                    <a:lnTo>
                      <a:pt x="900871" y="1411111"/>
                    </a:lnTo>
                    <a:lnTo>
                      <a:pt x="968252" y="2219607"/>
                    </a:lnTo>
                    <a:cubicBezTo>
                      <a:pt x="969060" y="2229429"/>
                      <a:pt x="965723" y="2239141"/>
                      <a:pt x="959048" y="2246392"/>
                    </a:cubicBezTo>
                    <a:cubicBezTo>
                      <a:pt x="952374" y="2253643"/>
                      <a:pt x="942970" y="2257771"/>
                      <a:pt x="933115" y="2257778"/>
                    </a:cubicBezTo>
                    <a:lnTo>
                      <a:pt x="879281" y="2257778"/>
                    </a:lnTo>
                    <a:cubicBezTo>
                      <a:pt x="810300" y="2257786"/>
                      <a:pt x="751423" y="2207921"/>
                      <a:pt x="740075" y="2139879"/>
                    </a:cubicBezTo>
                    <a:lnTo>
                      <a:pt x="625705" y="1452880"/>
                    </a:lnTo>
                    <a:cubicBezTo>
                      <a:pt x="624364" y="1444978"/>
                      <a:pt x="613075" y="1444978"/>
                      <a:pt x="611735" y="1452880"/>
                    </a:cubicBezTo>
                    <a:lnTo>
                      <a:pt x="497293" y="2139879"/>
                    </a:lnTo>
                    <a:cubicBezTo>
                      <a:pt x="485942" y="2207948"/>
                      <a:pt x="427025" y="2257821"/>
                      <a:pt x="358017" y="2257778"/>
                    </a:cubicBezTo>
                    <a:lnTo>
                      <a:pt x="304183" y="2257778"/>
                    </a:lnTo>
                    <a:cubicBezTo>
                      <a:pt x="294328" y="2257771"/>
                      <a:pt x="284924" y="2253643"/>
                      <a:pt x="278250" y="2246392"/>
                    </a:cubicBezTo>
                    <a:cubicBezTo>
                      <a:pt x="271575" y="2239141"/>
                      <a:pt x="268238" y="2229429"/>
                      <a:pt x="269046" y="2219607"/>
                    </a:cubicBezTo>
                    <a:lnTo>
                      <a:pt x="336427" y="1411111"/>
                    </a:lnTo>
                    <a:lnTo>
                      <a:pt x="399433" y="969998"/>
                    </a:lnTo>
                    <a:moveTo>
                      <a:pt x="1952149" y="0"/>
                    </a:moveTo>
                    <a:cubicBezTo>
                      <a:pt x="1835249" y="0"/>
                      <a:pt x="1740482" y="94766"/>
                      <a:pt x="1740482" y="211667"/>
                    </a:cubicBezTo>
                    <a:lnTo>
                      <a:pt x="1740482" y="282222"/>
                    </a:lnTo>
                    <a:cubicBezTo>
                      <a:pt x="1740482" y="399122"/>
                      <a:pt x="1835249" y="493889"/>
                      <a:pt x="1952149" y="493889"/>
                    </a:cubicBezTo>
                    <a:cubicBezTo>
                      <a:pt x="2069049" y="493889"/>
                      <a:pt x="2163816" y="399122"/>
                      <a:pt x="2163816" y="282222"/>
                    </a:cubicBezTo>
                    <a:lnTo>
                      <a:pt x="2163816" y="211667"/>
                    </a:lnTo>
                    <a:cubicBezTo>
                      <a:pt x="2163816" y="94766"/>
                      <a:pt x="2069049" y="0"/>
                      <a:pt x="1952149" y="0"/>
                    </a:cubicBezTo>
                    <a:moveTo>
                      <a:pt x="1732933" y="969998"/>
                    </a:moveTo>
                    <a:cubicBezTo>
                      <a:pt x="1734132" y="961884"/>
                      <a:pt x="1722702" y="958709"/>
                      <a:pt x="1719527" y="966258"/>
                    </a:cubicBezTo>
                    <a:lnTo>
                      <a:pt x="1565505" y="1325598"/>
                    </a:lnTo>
                    <a:cubicBezTo>
                      <a:pt x="1543248" y="1377518"/>
                      <a:pt x="1492172" y="1411161"/>
                      <a:pt x="1435682" y="1411111"/>
                    </a:cubicBezTo>
                    <a:lnTo>
                      <a:pt x="1370630" y="1411111"/>
                    </a:lnTo>
                    <a:cubicBezTo>
                      <a:pt x="1358766" y="1411122"/>
                      <a:pt x="1347690" y="1405168"/>
                      <a:pt x="1341155" y="1395265"/>
                    </a:cubicBezTo>
                    <a:cubicBezTo>
                      <a:pt x="1334620" y="1385363"/>
                      <a:pt x="1333500" y="1372839"/>
                      <a:pt x="1338175" y="1361934"/>
                    </a:cubicBezTo>
                    <a:lnTo>
                      <a:pt x="1528816" y="917222"/>
                    </a:lnTo>
                    <a:lnTo>
                      <a:pt x="1598948" y="741821"/>
                    </a:lnTo>
                    <a:cubicBezTo>
                      <a:pt x="1641818" y="634683"/>
                      <a:pt x="1745595" y="564437"/>
                      <a:pt x="1860991" y="564444"/>
                    </a:cubicBezTo>
                    <a:lnTo>
                      <a:pt x="2043307" y="564444"/>
                    </a:lnTo>
                    <a:cubicBezTo>
                      <a:pt x="2158703" y="564437"/>
                      <a:pt x="2262480" y="634683"/>
                      <a:pt x="2305350" y="741821"/>
                    </a:cubicBezTo>
                    <a:lnTo>
                      <a:pt x="2375482" y="917222"/>
                    </a:lnTo>
                    <a:lnTo>
                      <a:pt x="2566053" y="1361934"/>
                    </a:lnTo>
                    <a:cubicBezTo>
                      <a:pt x="2570728" y="1372839"/>
                      <a:pt x="2569608" y="1385363"/>
                      <a:pt x="2563072" y="1395265"/>
                    </a:cubicBezTo>
                    <a:cubicBezTo>
                      <a:pt x="2556537" y="1405168"/>
                      <a:pt x="2545462" y="1411122"/>
                      <a:pt x="2533597" y="1411111"/>
                    </a:cubicBezTo>
                    <a:lnTo>
                      <a:pt x="2468545" y="1411111"/>
                    </a:lnTo>
                    <a:cubicBezTo>
                      <a:pt x="2412107" y="1411105"/>
                      <a:pt x="2361101" y="1377471"/>
                      <a:pt x="2338864" y="1325598"/>
                    </a:cubicBezTo>
                    <a:lnTo>
                      <a:pt x="2184841" y="966258"/>
                    </a:lnTo>
                    <a:cubicBezTo>
                      <a:pt x="2181596" y="958709"/>
                      <a:pt x="2170236" y="961884"/>
                      <a:pt x="2171365" y="969998"/>
                    </a:cubicBezTo>
                    <a:lnTo>
                      <a:pt x="2234371" y="1411111"/>
                    </a:lnTo>
                    <a:lnTo>
                      <a:pt x="2301752" y="2219607"/>
                    </a:lnTo>
                    <a:cubicBezTo>
                      <a:pt x="2302560" y="2229429"/>
                      <a:pt x="2299223" y="2239141"/>
                      <a:pt x="2292548" y="2246392"/>
                    </a:cubicBezTo>
                    <a:cubicBezTo>
                      <a:pt x="2285874" y="2253643"/>
                      <a:pt x="2276470" y="2257771"/>
                      <a:pt x="2266615" y="2257778"/>
                    </a:cubicBezTo>
                    <a:lnTo>
                      <a:pt x="2212781" y="2257778"/>
                    </a:lnTo>
                    <a:cubicBezTo>
                      <a:pt x="2143800" y="2257786"/>
                      <a:pt x="2084923" y="2207921"/>
                      <a:pt x="2073575" y="2139879"/>
                    </a:cubicBezTo>
                    <a:lnTo>
                      <a:pt x="1959205" y="1452880"/>
                    </a:lnTo>
                    <a:cubicBezTo>
                      <a:pt x="1957864" y="1444978"/>
                      <a:pt x="1946575" y="1444978"/>
                      <a:pt x="1945234" y="1452880"/>
                    </a:cubicBezTo>
                    <a:lnTo>
                      <a:pt x="1830793" y="2139879"/>
                    </a:lnTo>
                    <a:cubicBezTo>
                      <a:pt x="1819442" y="2207948"/>
                      <a:pt x="1760525" y="2257821"/>
                      <a:pt x="1691517" y="2257778"/>
                    </a:cubicBezTo>
                    <a:lnTo>
                      <a:pt x="1637683" y="2257778"/>
                    </a:lnTo>
                    <a:cubicBezTo>
                      <a:pt x="1627828" y="2257771"/>
                      <a:pt x="1618424" y="2253643"/>
                      <a:pt x="1611750" y="2246392"/>
                    </a:cubicBezTo>
                    <a:cubicBezTo>
                      <a:pt x="1605075" y="2239141"/>
                      <a:pt x="1601738" y="2229429"/>
                      <a:pt x="1602546" y="2219607"/>
                    </a:cubicBezTo>
                    <a:lnTo>
                      <a:pt x="1669927" y="1411111"/>
                    </a:lnTo>
                    <a:lnTo>
                      <a:pt x="1732933" y="969998"/>
                    </a:lnTo>
                    <a:moveTo>
                      <a:pt x="3285649" y="0"/>
                    </a:moveTo>
                    <a:cubicBezTo>
                      <a:pt x="3168749" y="0"/>
                      <a:pt x="3073982" y="94766"/>
                      <a:pt x="3073982" y="211667"/>
                    </a:cubicBezTo>
                    <a:lnTo>
                      <a:pt x="3073982" y="282222"/>
                    </a:lnTo>
                    <a:cubicBezTo>
                      <a:pt x="3073982" y="399122"/>
                      <a:pt x="3168749" y="493889"/>
                      <a:pt x="3285649" y="493889"/>
                    </a:cubicBezTo>
                    <a:cubicBezTo>
                      <a:pt x="3402549" y="493889"/>
                      <a:pt x="3497316" y="399122"/>
                      <a:pt x="3497316" y="282222"/>
                    </a:cubicBezTo>
                    <a:lnTo>
                      <a:pt x="3497316" y="211667"/>
                    </a:lnTo>
                    <a:cubicBezTo>
                      <a:pt x="3497316" y="94766"/>
                      <a:pt x="3402549" y="0"/>
                      <a:pt x="3285649" y="0"/>
                    </a:cubicBezTo>
                    <a:moveTo>
                      <a:pt x="3066433" y="969998"/>
                    </a:moveTo>
                    <a:cubicBezTo>
                      <a:pt x="3067632" y="961884"/>
                      <a:pt x="3056202" y="958709"/>
                      <a:pt x="3053027" y="966258"/>
                    </a:cubicBezTo>
                    <a:lnTo>
                      <a:pt x="2899005" y="1325598"/>
                    </a:lnTo>
                    <a:cubicBezTo>
                      <a:pt x="2876748" y="1377518"/>
                      <a:pt x="2825672" y="1411161"/>
                      <a:pt x="2769182" y="1411111"/>
                    </a:cubicBezTo>
                    <a:lnTo>
                      <a:pt x="2704130" y="1411111"/>
                    </a:lnTo>
                    <a:cubicBezTo>
                      <a:pt x="2692266" y="1411122"/>
                      <a:pt x="2681190" y="1405168"/>
                      <a:pt x="2674655" y="1395265"/>
                    </a:cubicBezTo>
                    <a:cubicBezTo>
                      <a:pt x="2668120" y="1385363"/>
                      <a:pt x="2667000" y="1372839"/>
                      <a:pt x="2671675" y="1361934"/>
                    </a:cubicBezTo>
                    <a:lnTo>
                      <a:pt x="2862316" y="917222"/>
                    </a:lnTo>
                    <a:lnTo>
                      <a:pt x="2932448" y="741821"/>
                    </a:lnTo>
                    <a:cubicBezTo>
                      <a:pt x="2975318" y="634683"/>
                      <a:pt x="3079095" y="564437"/>
                      <a:pt x="3194491" y="564444"/>
                    </a:cubicBezTo>
                    <a:lnTo>
                      <a:pt x="3376807" y="564444"/>
                    </a:lnTo>
                    <a:cubicBezTo>
                      <a:pt x="3492203" y="564437"/>
                      <a:pt x="3595980" y="634683"/>
                      <a:pt x="3638850" y="741821"/>
                    </a:cubicBezTo>
                    <a:lnTo>
                      <a:pt x="3708982" y="917222"/>
                    </a:lnTo>
                    <a:lnTo>
                      <a:pt x="3899553" y="1361934"/>
                    </a:lnTo>
                    <a:cubicBezTo>
                      <a:pt x="3904228" y="1372839"/>
                      <a:pt x="3903107" y="1385363"/>
                      <a:pt x="3896572" y="1395265"/>
                    </a:cubicBezTo>
                    <a:cubicBezTo>
                      <a:pt x="3890037" y="1405168"/>
                      <a:pt x="3878962" y="1411122"/>
                      <a:pt x="3867097" y="1411111"/>
                    </a:cubicBezTo>
                    <a:lnTo>
                      <a:pt x="3802045" y="1411111"/>
                    </a:lnTo>
                    <a:cubicBezTo>
                      <a:pt x="3745607" y="1411105"/>
                      <a:pt x="3694601" y="1377471"/>
                      <a:pt x="3672364" y="1325598"/>
                    </a:cubicBezTo>
                    <a:lnTo>
                      <a:pt x="3518341" y="966258"/>
                    </a:lnTo>
                    <a:cubicBezTo>
                      <a:pt x="3515096" y="958709"/>
                      <a:pt x="3503736" y="961884"/>
                      <a:pt x="3504865" y="969998"/>
                    </a:cubicBezTo>
                    <a:lnTo>
                      <a:pt x="3567871" y="1411111"/>
                    </a:lnTo>
                    <a:lnTo>
                      <a:pt x="3635252" y="2219607"/>
                    </a:lnTo>
                    <a:cubicBezTo>
                      <a:pt x="3636060" y="2229429"/>
                      <a:pt x="3632723" y="2239141"/>
                      <a:pt x="3626048" y="2246392"/>
                    </a:cubicBezTo>
                    <a:cubicBezTo>
                      <a:pt x="3619374" y="2253643"/>
                      <a:pt x="3609970" y="2257771"/>
                      <a:pt x="3600115" y="2257778"/>
                    </a:cubicBezTo>
                    <a:lnTo>
                      <a:pt x="3546281" y="2257778"/>
                    </a:lnTo>
                    <a:cubicBezTo>
                      <a:pt x="3477299" y="2257786"/>
                      <a:pt x="3418423" y="2207921"/>
                      <a:pt x="3407075" y="2139879"/>
                    </a:cubicBezTo>
                    <a:lnTo>
                      <a:pt x="3292704" y="1452880"/>
                    </a:lnTo>
                    <a:cubicBezTo>
                      <a:pt x="3291364" y="1444978"/>
                      <a:pt x="3280075" y="1444978"/>
                      <a:pt x="3278735" y="1452880"/>
                    </a:cubicBezTo>
                    <a:lnTo>
                      <a:pt x="3164293" y="2139879"/>
                    </a:lnTo>
                    <a:cubicBezTo>
                      <a:pt x="3152942" y="2207948"/>
                      <a:pt x="3094025" y="2257821"/>
                      <a:pt x="3025017" y="2257778"/>
                    </a:cubicBezTo>
                    <a:lnTo>
                      <a:pt x="2971183" y="2257778"/>
                    </a:lnTo>
                    <a:cubicBezTo>
                      <a:pt x="2961328" y="2257771"/>
                      <a:pt x="2951924" y="2253643"/>
                      <a:pt x="2945250" y="2246392"/>
                    </a:cubicBezTo>
                    <a:cubicBezTo>
                      <a:pt x="2938575" y="2239141"/>
                      <a:pt x="2935238" y="2229429"/>
                      <a:pt x="2936046" y="2219607"/>
                    </a:cubicBezTo>
                    <a:lnTo>
                      <a:pt x="3003427" y="1411111"/>
                    </a:lnTo>
                    <a:lnTo>
                      <a:pt x="3066433" y="969998"/>
                    </a:lnTo>
                    <a:moveTo>
                      <a:pt x="4619149" y="0"/>
                    </a:moveTo>
                    <a:cubicBezTo>
                      <a:pt x="4502249" y="0"/>
                      <a:pt x="4407482" y="94766"/>
                      <a:pt x="4407482" y="211667"/>
                    </a:cubicBezTo>
                    <a:lnTo>
                      <a:pt x="4407482" y="282222"/>
                    </a:lnTo>
                    <a:cubicBezTo>
                      <a:pt x="4407482" y="399122"/>
                      <a:pt x="4502249" y="493889"/>
                      <a:pt x="4619149" y="493889"/>
                    </a:cubicBezTo>
                    <a:cubicBezTo>
                      <a:pt x="4736049" y="493889"/>
                      <a:pt x="4830816" y="399122"/>
                      <a:pt x="4830816" y="282222"/>
                    </a:cubicBezTo>
                    <a:lnTo>
                      <a:pt x="4830816" y="211667"/>
                    </a:lnTo>
                    <a:cubicBezTo>
                      <a:pt x="4830816" y="94766"/>
                      <a:pt x="4736049" y="0"/>
                      <a:pt x="4619149" y="0"/>
                    </a:cubicBezTo>
                    <a:moveTo>
                      <a:pt x="4399933" y="969998"/>
                    </a:moveTo>
                    <a:cubicBezTo>
                      <a:pt x="4401132" y="961884"/>
                      <a:pt x="4389702" y="958709"/>
                      <a:pt x="4386527" y="966258"/>
                    </a:cubicBezTo>
                    <a:lnTo>
                      <a:pt x="4232504" y="1325598"/>
                    </a:lnTo>
                    <a:cubicBezTo>
                      <a:pt x="4210248" y="1377518"/>
                      <a:pt x="4159172" y="1411161"/>
                      <a:pt x="4102682" y="1411111"/>
                    </a:cubicBezTo>
                    <a:lnTo>
                      <a:pt x="4037630" y="1411111"/>
                    </a:lnTo>
                    <a:cubicBezTo>
                      <a:pt x="4025765" y="1411122"/>
                      <a:pt x="4014691" y="1405168"/>
                      <a:pt x="4008155" y="1395265"/>
                    </a:cubicBezTo>
                    <a:cubicBezTo>
                      <a:pt x="4001620" y="1385363"/>
                      <a:pt x="4000500" y="1372839"/>
                      <a:pt x="4005174" y="1361934"/>
                    </a:cubicBezTo>
                    <a:lnTo>
                      <a:pt x="4195816" y="917222"/>
                    </a:lnTo>
                    <a:lnTo>
                      <a:pt x="4265948" y="741821"/>
                    </a:lnTo>
                    <a:cubicBezTo>
                      <a:pt x="4308818" y="634683"/>
                      <a:pt x="4412595" y="564437"/>
                      <a:pt x="4527991" y="564444"/>
                    </a:cubicBezTo>
                    <a:lnTo>
                      <a:pt x="4710307" y="564444"/>
                    </a:lnTo>
                    <a:cubicBezTo>
                      <a:pt x="4825703" y="564437"/>
                      <a:pt x="4929480" y="634683"/>
                      <a:pt x="4972350" y="741821"/>
                    </a:cubicBezTo>
                    <a:lnTo>
                      <a:pt x="5042482" y="917222"/>
                    </a:lnTo>
                    <a:lnTo>
                      <a:pt x="5233053" y="1361934"/>
                    </a:lnTo>
                    <a:cubicBezTo>
                      <a:pt x="5237728" y="1372839"/>
                      <a:pt x="5236607" y="1385363"/>
                      <a:pt x="5230072" y="1395265"/>
                    </a:cubicBezTo>
                    <a:cubicBezTo>
                      <a:pt x="5223537" y="1405168"/>
                      <a:pt x="5212462" y="1411122"/>
                      <a:pt x="5200597" y="1411111"/>
                    </a:cubicBezTo>
                    <a:lnTo>
                      <a:pt x="5135545" y="1411111"/>
                    </a:lnTo>
                    <a:cubicBezTo>
                      <a:pt x="5079107" y="1411105"/>
                      <a:pt x="5028101" y="1377471"/>
                      <a:pt x="5005864" y="1325598"/>
                    </a:cubicBezTo>
                    <a:lnTo>
                      <a:pt x="4851841" y="966258"/>
                    </a:lnTo>
                    <a:cubicBezTo>
                      <a:pt x="4848596" y="958709"/>
                      <a:pt x="4837236" y="961884"/>
                      <a:pt x="4838365" y="969998"/>
                    </a:cubicBezTo>
                    <a:lnTo>
                      <a:pt x="4901371" y="1411111"/>
                    </a:lnTo>
                    <a:lnTo>
                      <a:pt x="4968752" y="2219607"/>
                    </a:lnTo>
                    <a:cubicBezTo>
                      <a:pt x="4969560" y="2229429"/>
                      <a:pt x="4966223" y="2239141"/>
                      <a:pt x="4959548" y="2246392"/>
                    </a:cubicBezTo>
                    <a:cubicBezTo>
                      <a:pt x="4952874" y="2253643"/>
                      <a:pt x="4943470" y="2257771"/>
                      <a:pt x="4933615" y="2257778"/>
                    </a:cubicBezTo>
                    <a:lnTo>
                      <a:pt x="4879781" y="2257778"/>
                    </a:lnTo>
                    <a:cubicBezTo>
                      <a:pt x="4810799" y="2257786"/>
                      <a:pt x="4751923" y="2207921"/>
                      <a:pt x="4740575" y="2139879"/>
                    </a:cubicBezTo>
                    <a:lnTo>
                      <a:pt x="4626204" y="1452880"/>
                    </a:lnTo>
                    <a:cubicBezTo>
                      <a:pt x="4624864" y="1444978"/>
                      <a:pt x="4613575" y="1444978"/>
                      <a:pt x="4612235" y="1452880"/>
                    </a:cubicBezTo>
                    <a:lnTo>
                      <a:pt x="4497794" y="2139879"/>
                    </a:lnTo>
                    <a:cubicBezTo>
                      <a:pt x="4486442" y="2207948"/>
                      <a:pt x="4427525" y="2257821"/>
                      <a:pt x="4358517" y="2257778"/>
                    </a:cubicBezTo>
                    <a:lnTo>
                      <a:pt x="4304683" y="2257778"/>
                    </a:lnTo>
                    <a:cubicBezTo>
                      <a:pt x="4294828" y="2257771"/>
                      <a:pt x="4285424" y="2253643"/>
                      <a:pt x="4278750" y="2246392"/>
                    </a:cubicBezTo>
                    <a:cubicBezTo>
                      <a:pt x="4272075" y="2239141"/>
                      <a:pt x="4268738" y="2229429"/>
                      <a:pt x="4269546" y="2219607"/>
                    </a:cubicBezTo>
                    <a:lnTo>
                      <a:pt x="4336927" y="1411111"/>
                    </a:lnTo>
                    <a:lnTo>
                      <a:pt x="4399933" y="969998"/>
                    </a:lnTo>
                    <a:moveTo>
                      <a:pt x="5952649" y="0"/>
                    </a:moveTo>
                    <a:cubicBezTo>
                      <a:pt x="5835749" y="0"/>
                      <a:pt x="5740982" y="94766"/>
                      <a:pt x="5740982" y="211667"/>
                    </a:cubicBezTo>
                    <a:lnTo>
                      <a:pt x="5740982" y="282222"/>
                    </a:lnTo>
                    <a:cubicBezTo>
                      <a:pt x="5740982" y="399122"/>
                      <a:pt x="5835749" y="493889"/>
                      <a:pt x="5952649" y="493889"/>
                    </a:cubicBezTo>
                    <a:cubicBezTo>
                      <a:pt x="6069549" y="493889"/>
                      <a:pt x="6164316" y="399122"/>
                      <a:pt x="6164316" y="282222"/>
                    </a:cubicBezTo>
                    <a:lnTo>
                      <a:pt x="6164316" y="211667"/>
                    </a:lnTo>
                    <a:cubicBezTo>
                      <a:pt x="6164316" y="94766"/>
                      <a:pt x="6069549" y="0"/>
                      <a:pt x="5952649" y="0"/>
                    </a:cubicBezTo>
                    <a:moveTo>
                      <a:pt x="5733433" y="969998"/>
                    </a:moveTo>
                    <a:cubicBezTo>
                      <a:pt x="5734632" y="961884"/>
                      <a:pt x="5723202" y="958709"/>
                      <a:pt x="5720027" y="966258"/>
                    </a:cubicBezTo>
                    <a:lnTo>
                      <a:pt x="5566004" y="1325598"/>
                    </a:lnTo>
                    <a:cubicBezTo>
                      <a:pt x="5543748" y="1377518"/>
                      <a:pt x="5492672" y="1411161"/>
                      <a:pt x="5436182" y="1411111"/>
                    </a:cubicBezTo>
                    <a:lnTo>
                      <a:pt x="5371130" y="1411111"/>
                    </a:lnTo>
                    <a:cubicBezTo>
                      <a:pt x="5359265" y="1411122"/>
                      <a:pt x="5348191" y="1405168"/>
                      <a:pt x="5341655" y="1395265"/>
                    </a:cubicBezTo>
                    <a:cubicBezTo>
                      <a:pt x="5335120" y="1385363"/>
                      <a:pt x="5334000" y="1372839"/>
                      <a:pt x="5338674" y="1361934"/>
                    </a:cubicBezTo>
                    <a:lnTo>
                      <a:pt x="5529316" y="917222"/>
                    </a:lnTo>
                    <a:lnTo>
                      <a:pt x="5599448" y="741821"/>
                    </a:lnTo>
                    <a:cubicBezTo>
                      <a:pt x="5642318" y="634683"/>
                      <a:pt x="5746095" y="564437"/>
                      <a:pt x="5861491" y="564444"/>
                    </a:cubicBezTo>
                    <a:lnTo>
                      <a:pt x="6043807" y="564444"/>
                    </a:lnTo>
                    <a:cubicBezTo>
                      <a:pt x="6159203" y="564437"/>
                      <a:pt x="6262980" y="634683"/>
                      <a:pt x="6305850" y="741821"/>
                    </a:cubicBezTo>
                    <a:lnTo>
                      <a:pt x="6375982" y="917222"/>
                    </a:lnTo>
                    <a:lnTo>
                      <a:pt x="6566553" y="1361934"/>
                    </a:lnTo>
                    <a:cubicBezTo>
                      <a:pt x="6571228" y="1372839"/>
                      <a:pt x="6570107" y="1385363"/>
                      <a:pt x="6563572" y="1395265"/>
                    </a:cubicBezTo>
                    <a:cubicBezTo>
                      <a:pt x="6557037" y="1405168"/>
                      <a:pt x="6545962" y="1411122"/>
                      <a:pt x="6534097" y="1411111"/>
                    </a:cubicBezTo>
                    <a:lnTo>
                      <a:pt x="6469045" y="1411111"/>
                    </a:lnTo>
                    <a:cubicBezTo>
                      <a:pt x="6412607" y="1411105"/>
                      <a:pt x="6361601" y="1377471"/>
                      <a:pt x="6339364" y="1325598"/>
                    </a:cubicBezTo>
                    <a:lnTo>
                      <a:pt x="6185341" y="966258"/>
                    </a:lnTo>
                    <a:cubicBezTo>
                      <a:pt x="6182096" y="958709"/>
                      <a:pt x="6170736" y="961884"/>
                      <a:pt x="6171865" y="969998"/>
                    </a:cubicBezTo>
                    <a:lnTo>
                      <a:pt x="6234871" y="1411111"/>
                    </a:lnTo>
                    <a:lnTo>
                      <a:pt x="6302252" y="2219607"/>
                    </a:lnTo>
                    <a:cubicBezTo>
                      <a:pt x="6303060" y="2229429"/>
                      <a:pt x="6299723" y="2239141"/>
                      <a:pt x="6293048" y="2246392"/>
                    </a:cubicBezTo>
                    <a:cubicBezTo>
                      <a:pt x="6286374" y="2253643"/>
                      <a:pt x="6276970" y="2257771"/>
                      <a:pt x="6267115" y="2257778"/>
                    </a:cubicBezTo>
                    <a:lnTo>
                      <a:pt x="6213281" y="2257778"/>
                    </a:lnTo>
                    <a:cubicBezTo>
                      <a:pt x="6144299" y="2257786"/>
                      <a:pt x="6085423" y="2207921"/>
                      <a:pt x="6074075" y="2139879"/>
                    </a:cubicBezTo>
                    <a:lnTo>
                      <a:pt x="5959704" y="1452880"/>
                    </a:lnTo>
                    <a:cubicBezTo>
                      <a:pt x="5958364" y="1444978"/>
                      <a:pt x="5947075" y="1444978"/>
                      <a:pt x="5945735" y="1452880"/>
                    </a:cubicBezTo>
                    <a:lnTo>
                      <a:pt x="5831294" y="2139879"/>
                    </a:lnTo>
                    <a:cubicBezTo>
                      <a:pt x="5819942" y="2207948"/>
                      <a:pt x="5761025" y="2257821"/>
                      <a:pt x="5692017" y="2257778"/>
                    </a:cubicBezTo>
                    <a:lnTo>
                      <a:pt x="5638183" y="2257778"/>
                    </a:lnTo>
                    <a:cubicBezTo>
                      <a:pt x="5628328" y="2257771"/>
                      <a:pt x="5618924" y="2253643"/>
                      <a:pt x="5612250" y="2246392"/>
                    </a:cubicBezTo>
                    <a:cubicBezTo>
                      <a:pt x="5605575" y="2239141"/>
                      <a:pt x="5602238" y="2229429"/>
                      <a:pt x="5603046" y="2219607"/>
                    </a:cubicBezTo>
                    <a:lnTo>
                      <a:pt x="5670427" y="1411111"/>
                    </a:lnTo>
                    <a:lnTo>
                      <a:pt x="5733433" y="969998"/>
                    </a:lnTo>
                    <a:moveTo>
                      <a:pt x="7286149" y="0"/>
                    </a:moveTo>
                    <a:cubicBezTo>
                      <a:pt x="7169248" y="0"/>
                      <a:pt x="7074482" y="94766"/>
                      <a:pt x="7074482" y="211667"/>
                    </a:cubicBezTo>
                    <a:lnTo>
                      <a:pt x="7074482" y="282222"/>
                    </a:lnTo>
                    <a:cubicBezTo>
                      <a:pt x="7074482" y="399122"/>
                      <a:pt x="7169248" y="493889"/>
                      <a:pt x="7286149" y="493889"/>
                    </a:cubicBezTo>
                    <a:cubicBezTo>
                      <a:pt x="7403050" y="493889"/>
                      <a:pt x="7497816" y="399122"/>
                      <a:pt x="7497816" y="282222"/>
                    </a:cubicBezTo>
                    <a:lnTo>
                      <a:pt x="7497816" y="211667"/>
                    </a:lnTo>
                    <a:cubicBezTo>
                      <a:pt x="7497816" y="94766"/>
                      <a:pt x="7403050" y="0"/>
                      <a:pt x="7286149" y="0"/>
                    </a:cubicBezTo>
                    <a:moveTo>
                      <a:pt x="7066933" y="969998"/>
                    </a:moveTo>
                    <a:cubicBezTo>
                      <a:pt x="7068132" y="961884"/>
                      <a:pt x="7056703" y="958709"/>
                      <a:pt x="7053528" y="966258"/>
                    </a:cubicBezTo>
                    <a:lnTo>
                      <a:pt x="6899504" y="1325598"/>
                    </a:lnTo>
                    <a:cubicBezTo>
                      <a:pt x="6877248" y="1377518"/>
                      <a:pt x="6826172" y="1411161"/>
                      <a:pt x="6769682" y="1411111"/>
                    </a:cubicBezTo>
                    <a:lnTo>
                      <a:pt x="6704630" y="1411111"/>
                    </a:lnTo>
                    <a:cubicBezTo>
                      <a:pt x="6692766" y="1411122"/>
                      <a:pt x="6681691" y="1405168"/>
                      <a:pt x="6675155" y="1395265"/>
                    </a:cubicBezTo>
                    <a:cubicBezTo>
                      <a:pt x="6668620" y="1385363"/>
                      <a:pt x="6667500" y="1372839"/>
                      <a:pt x="6672175" y="1361934"/>
                    </a:cubicBezTo>
                    <a:lnTo>
                      <a:pt x="6862816" y="917222"/>
                    </a:lnTo>
                    <a:lnTo>
                      <a:pt x="6932948" y="741821"/>
                    </a:lnTo>
                    <a:cubicBezTo>
                      <a:pt x="6975818" y="634683"/>
                      <a:pt x="7079594" y="564437"/>
                      <a:pt x="7194991" y="564444"/>
                    </a:cubicBezTo>
                    <a:lnTo>
                      <a:pt x="7377307" y="564444"/>
                    </a:lnTo>
                    <a:cubicBezTo>
                      <a:pt x="7492704" y="564437"/>
                      <a:pt x="7596480" y="634683"/>
                      <a:pt x="7639350" y="741821"/>
                    </a:cubicBezTo>
                    <a:lnTo>
                      <a:pt x="7709482" y="917222"/>
                    </a:lnTo>
                    <a:lnTo>
                      <a:pt x="7900053" y="1361934"/>
                    </a:lnTo>
                    <a:cubicBezTo>
                      <a:pt x="7904728" y="1372839"/>
                      <a:pt x="7903607" y="1385363"/>
                      <a:pt x="7897072" y="1395265"/>
                    </a:cubicBezTo>
                    <a:cubicBezTo>
                      <a:pt x="7890537" y="1405168"/>
                      <a:pt x="7879462" y="1411122"/>
                      <a:pt x="7867597" y="1411111"/>
                    </a:cubicBezTo>
                    <a:lnTo>
                      <a:pt x="7802545" y="1411111"/>
                    </a:lnTo>
                    <a:cubicBezTo>
                      <a:pt x="7746107" y="1411105"/>
                      <a:pt x="7695101" y="1377471"/>
                      <a:pt x="7672864" y="1325598"/>
                    </a:cubicBezTo>
                    <a:lnTo>
                      <a:pt x="7518841" y="966258"/>
                    </a:lnTo>
                    <a:cubicBezTo>
                      <a:pt x="7515595" y="958709"/>
                      <a:pt x="7504236" y="961884"/>
                      <a:pt x="7505365" y="969998"/>
                    </a:cubicBezTo>
                    <a:lnTo>
                      <a:pt x="7568371" y="1411111"/>
                    </a:lnTo>
                    <a:lnTo>
                      <a:pt x="7635752" y="2219607"/>
                    </a:lnTo>
                    <a:cubicBezTo>
                      <a:pt x="7636560" y="2229429"/>
                      <a:pt x="7633222" y="2239141"/>
                      <a:pt x="7626548" y="2246392"/>
                    </a:cubicBezTo>
                    <a:cubicBezTo>
                      <a:pt x="7619874" y="2253643"/>
                      <a:pt x="7610470" y="2257771"/>
                      <a:pt x="7600615" y="2257778"/>
                    </a:cubicBezTo>
                    <a:lnTo>
                      <a:pt x="7546781" y="2257778"/>
                    </a:lnTo>
                    <a:cubicBezTo>
                      <a:pt x="7477799" y="2257786"/>
                      <a:pt x="7418922" y="2207921"/>
                      <a:pt x="7407575" y="2139879"/>
                    </a:cubicBezTo>
                    <a:lnTo>
                      <a:pt x="7293204" y="1452880"/>
                    </a:lnTo>
                    <a:cubicBezTo>
                      <a:pt x="7291864" y="1444978"/>
                      <a:pt x="7280575" y="1444978"/>
                      <a:pt x="7279235" y="1452880"/>
                    </a:cubicBezTo>
                    <a:lnTo>
                      <a:pt x="7164794" y="2139879"/>
                    </a:lnTo>
                    <a:cubicBezTo>
                      <a:pt x="7153442" y="2207948"/>
                      <a:pt x="7094525" y="2257821"/>
                      <a:pt x="7025517" y="2257778"/>
                    </a:cubicBezTo>
                    <a:lnTo>
                      <a:pt x="6971683" y="2257778"/>
                    </a:lnTo>
                    <a:cubicBezTo>
                      <a:pt x="6961828" y="2257771"/>
                      <a:pt x="6952424" y="2253643"/>
                      <a:pt x="6945750" y="2246392"/>
                    </a:cubicBezTo>
                    <a:cubicBezTo>
                      <a:pt x="6939076" y="2239141"/>
                      <a:pt x="6935738" y="2229429"/>
                      <a:pt x="6936546" y="2219607"/>
                    </a:cubicBezTo>
                    <a:lnTo>
                      <a:pt x="7003927" y="1411111"/>
                    </a:lnTo>
                    <a:lnTo>
                      <a:pt x="7066933" y="969998"/>
                    </a:lnTo>
                    <a:moveTo>
                      <a:pt x="8619649" y="0"/>
                    </a:moveTo>
                    <a:cubicBezTo>
                      <a:pt x="8502748" y="0"/>
                      <a:pt x="8407982" y="94766"/>
                      <a:pt x="8407982" y="211667"/>
                    </a:cubicBezTo>
                    <a:lnTo>
                      <a:pt x="8407982" y="282222"/>
                    </a:lnTo>
                    <a:cubicBezTo>
                      <a:pt x="8407982" y="399122"/>
                      <a:pt x="8502748" y="493889"/>
                      <a:pt x="8619649" y="493889"/>
                    </a:cubicBezTo>
                    <a:cubicBezTo>
                      <a:pt x="8736550" y="493889"/>
                      <a:pt x="8831316" y="399122"/>
                      <a:pt x="8831316" y="282222"/>
                    </a:cubicBezTo>
                    <a:lnTo>
                      <a:pt x="8831316" y="211667"/>
                    </a:lnTo>
                    <a:cubicBezTo>
                      <a:pt x="8831316" y="94766"/>
                      <a:pt x="8736550" y="0"/>
                      <a:pt x="8619649" y="0"/>
                    </a:cubicBezTo>
                    <a:moveTo>
                      <a:pt x="8400433" y="969998"/>
                    </a:moveTo>
                    <a:cubicBezTo>
                      <a:pt x="8401632" y="961884"/>
                      <a:pt x="8390203" y="958709"/>
                      <a:pt x="8387028" y="966258"/>
                    </a:cubicBezTo>
                    <a:lnTo>
                      <a:pt x="8233004" y="1325598"/>
                    </a:lnTo>
                    <a:cubicBezTo>
                      <a:pt x="8210748" y="1377518"/>
                      <a:pt x="8159672" y="1411161"/>
                      <a:pt x="8103182" y="1411111"/>
                    </a:cubicBezTo>
                    <a:lnTo>
                      <a:pt x="8038130" y="1411111"/>
                    </a:lnTo>
                    <a:cubicBezTo>
                      <a:pt x="8026266" y="1411122"/>
                      <a:pt x="8015191" y="1405168"/>
                      <a:pt x="8008655" y="1395265"/>
                    </a:cubicBezTo>
                    <a:cubicBezTo>
                      <a:pt x="8002120" y="1385363"/>
                      <a:pt x="8001000" y="1372839"/>
                      <a:pt x="8005675" y="1361934"/>
                    </a:cubicBezTo>
                    <a:lnTo>
                      <a:pt x="8196316" y="917222"/>
                    </a:lnTo>
                    <a:lnTo>
                      <a:pt x="8266448" y="741821"/>
                    </a:lnTo>
                    <a:cubicBezTo>
                      <a:pt x="8309318" y="634683"/>
                      <a:pt x="8413094" y="564437"/>
                      <a:pt x="8528491" y="564444"/>
                    </a:cubicBezTo>
                    <a:lnTo>
                      <a:pt x="8710807" y="564444"/>
                    </a:lnTo>
                    <a:cubicBezTo>
                      <a:pt x="8826204" y="564437"/>
                      <a:pt x="8929980" y="634683"/>
                      <a:pt x="8972850" y="741821"/>
                    </a:cubicBezTo>
                    <a:lnTo>
                      <a:pt x="9042982" y="917222"/>
                    </a:lnTo>
                    <a:lnTo>
                      <a:pt x="9233553" y="1361934"/>
                    </a:lnTo>
                    <a:cubicBezTo>
                      <a:pt x="9238228" y="1372839"/>
                      <a:pt x="9237107" y="1385363"/>
                      <a:pt x="9230572" y="1395265"/>
                    </a:cubicBezTo>
                    <a:cubicBezTo>
                      <a:pt x="9224037" y="1405168"/>
                      <a:pt x="9212962" y="1411122"/>
                      <a:pt x="9201097" y="1411111"/>
                    </a:cubicBezTo>
                    <a:lnTo>
                      <a:pt x="9136045" y="1411111"/>
                    </a:lnTo>
                    <a:cubicBezTo>
                      <a:pt x="9079607" y="1411105"/>
                      <a:pt x="9028601" y="1377471"/>
                      <a:pt x="9006364" y="1325598"/>
                    </a:cubicBezTo>
                    <a:lnTo>
                      <a:pt x="8852341" y="966258"/>
                    </a:lnTo>
                    <a:cubicBezTo>
                      <a:pt x="8849095" y="958709"/>
                      <a:pt x="8837736" y="961884"/>
                      <a:pt x="8838865" y="969998"/>
                    </a:cubicBezTo>
                    <a:lnTo>
                      <a:pt x="8901871" y="1411111"/>
                    </a:lnTo>
                    <a:lnTo>
                      <a:pt x="8969252" y="2219607"/>
                    </a:lnTo>
                    <a:cubicBezTo>
                      <a:pt x="8970060" y="2229429"/>
                      <a:pt x="8966722" y="2239141"/>
                      <a:pt x="8960048" y="2246392"/>
                    </a:cubicBezTo>
                    <a:cubicBezTo>
                      <a:pt x="8953374" y="2253643"/>
                      <a:pt x="8943970" y="2257771"/>
                      <a:pt x="8934115" y="2257778"/>
                    </a:cubicBezTo>
                    <a:lnTo>
                      <a:pt x="8880281" y="2257778"/>
                    </a:lnTo>
                    <a:cubicBezTo>
                      <a:pt x="8811299" y="2257786"/>
                      <a:pt x="8752422" y="2207921"/>
                      <a:pt x="8741075" y="2139879"/>
                    </a:cubicBezTo>
                    <a:lnTo>
                      <a:pt x="8626704" y="1452880"/>
                    </a:lnTo>
                    <a:cubicBezTo>
                      <a:pt x="8625364" y="1444978"/>
                      <a:pt x="8614075" y="1444978"/>
                      <a:pt x="8612735" y="1452880"/>
                    </a:cubicBezTo>
                    <a:lnTo>
                      <a:pt x="8498294" y="2139879"/>
                    </a:lnTo>
                    <a:cubicBezTo>
                      <a:pt x="8486942" y="2207948"/>
                      <a:pt x="8428025" y="2257821"/>
                      <a:pt x="8359017" y="2257778"/>
                    </a:cubicBezTo>
                    <a:lnTo>
                      <a:pt x="8305183" y="2257778"/>
                    </a:lnTo>
                    <a:cubicBezTo>
                      <a:pt x="8295328" y="2257771"/>
                      <a:pt x="8285924" y="2253643"/>
                      <a:pt x="8279250" y="2246392"/>
                    </a:cubicBezTo>
                    <a:cubicBezTo>
                      <a:pt x="8272576" y="2239141"/>
                      <a:pt x="8269238" y="2229429"/>
                      <a:pt x="8270046" y="2219607"/>
                    </a:cubicBezTo>
                    <a:lnTo>
                      <a:pt x="8337427" y="1411111"/>
                    </a:lnTo>
                    <a:lnTo>
                      <a:pt x="8400433" y="969998"/>
                    </a:lnTo>
                    <a:moveTo>
                      <a:pt x="9953149" y="0"/>
                    </a:moveTo>
                    <a:cubicBezTo>
                      <a:pt x="9836248" y="0"/>
                      <a:pt x="9741482" y="94766"/>
                      <a:pt x="9741482" y="211667"/>
                    </a:cubicBezTo>
                    <a:lnTo>
                      <a:pt x="9741482" y="282222"/>
                    </a:lnTo>
                    <a:cubicBezTo>
                      <a:pt x="9741482" y="399122"/>
                      <a:pt x="9836248" y="493889"/>
                      <a:pt x="9953149" y="493889"/>
                    </a:cubicBezTo>
                    <a:cubicBezTo>
                      <a:pt x="10070050" y="493889"/>
                      <a:pt x="10164816" y="399122"/>
                      <a:pt x="10164816" y="282222"/>
                    </a:cubicBezTo>
                    <a:lnTo>
                      <a:pt x="10164816" y="211667"/>
                    </a:lnTo>
                    <a:cubicBezTo>
                      <a:pt x="10164816" y="94766"/>
                      <a:pt x="10070050" y="0"/>
                      <a:pt x="9953149" y="0"/>
                    </a:cubicBezTo>
                    <a:moveTo>
                      <a:pt x="9733933" y="969998"/>
                    </a:moveTo>
                    <a:cubicBezTo>
                      <a:pt x="9735132" y="961884"/>
                      <a:pt x="9723703" y="958709"/>
                      <a:pt x="9720528" y="966258"/>
                    </a:cubicBezTo>
                    <a:lnTo>
                      <a:pt x="9566504" y="1325598"/>
                    </a:lnTo>
                    <a:cubicBezTo>
                      <a:pt x="9544248" y="1377518"/>
                      <a:pt x="9493172" y="1411161"/>
                      <a:pt x="9436682" y="1411111"/>
                    </a:cubicBezTo>
                    <a:lnTo>
                      <a:pt x="9371630" y="1411111"/>
                    </a:lnTo>
                    <a:cubicBezTo>
                      <a:pt x="9359766" y="1411122"/>
                      <a:pt x="9348691" y="1405168"/>
                      <a:pt x="9342155" y="1395265"/>
                    </a:cubicBezTo>
                    <a:cubicBezTo>
                      <a:pt x="9335620" y="1385363"/>
                      <a:pt x="9334500" y="1372839"/>
                      <a:pt x="9339175" y="1361934"/>
                    </a:cubicBezTo>
                    <a:lnTo>
                      <a:pt x="9529816" y="917222"/>
                    </a:lnTo>
                    <a:lnTo>
                      <a:pt x="9599948" y="741821"/>
                    </a:lnTo>
                    <a:cubicBezTo>
                      <a:pt x="9642818" y="634683"/>
                      <a:pt x="9746594" y="564437"/>
                      <a:pt x="9861991" y="564444"/>
                    </a:cubicBezTo>
                    <a:lnTo>
                      <a:pt x="10044307" y="564444"/>
                    </a:lnTo>
                    <a:cubicBezTo>
                      <a:pt x="10159704" y="564437"/>
                      <a:pt x="10263480" y="634683"/>
                      <a:pt x="10306350" y="741821"/>
                    </a:cubicBezTo>
                    <a:lnTo>
                      <a:pt x="10376482" y="917222"/>
                    </a:lnTo>
                    <a:lnTo>
                      <a:pt x="10567053" y="1361934"/>
                    </a:lnTo>
                    <a:cubicBezTo>
                      <a:pt x="10571728" y="1372839"/>
                      <a:pt x="10570607" y="1385363"/>
                      <a:pt x="10564072" y="1395265"/>
                    </a:cubicBezTo>
                    <a:cubicBezTo>
                      <a:pt x="10557537" y="1405168"/>
                      <a:pt x="10546462" y="1411122"/>
                      <a:pt x="10534597" y="1411111"/>
                    </a:cubicBezTo>
                    <a:lnTo>
                      <a:pt x="10469545" y="1411111"/>
                    </a:lnTo>
                    <a:cubicBezTo>
                      <a:pt x="10413107" y="1411105"/>
                      <a:pt x="10362101" y="1377471"/>
                      <a:pt x="10339864" y="1325598"/>
                    </a:cubicBezTo>
                    <a:lnTo>
                      <a:pt x="10185841" y="966258"/>
                    </a:lnTo>
                    <a:cubicBezTo>
                      <a:pt x="10182595" y="958709"/>
                      <a:pt x="10171236" y="961884"/>
                      <a:pt x="10172365" y="969998"/>
                    </a:cubicBezTo>
                    <a:lnTo>
                      <a:pt x="10235371" y="1411111"/>
                    </a:lnTo>
                    <a:lnTo>
                      <a:pt x="10302752" y="2219607"/>
                    </a:lnTo>
                    <a:cubicBezTo>
                      <a:pt x="10303560" y="2229429"/>
                      <a:pt x="10300222" y="2239141"/>
                      <a:pt x="10293548" y="2246392"/>
                    </a:cubicBezTo>
                    <a:cubicBezTo>
                      <a:pt x="10286874" y="2253643"/>
                      <a:pt x="10277470" y="2257771"/>
                      <a:pt x="10267615" y="2257778"/>
                    </a:cubicBezTo>
                    <a:lnTo>
                      <a:pt x="10213781" y="2257778"/>
                    </a:lnTo>
                    <a:cubicBezTo>
                      <a:pt x="10144799" y="2257786"/>
                      <a:pt x="10085922" y="2207921"/>
                      <a:pt x="10074575" y="2139879"/>
                    </a:cubicBezTo>
                    <a:lnTo>
                      <a:pt x="9960204" y="1452880"/>
                    </a:lnTo>
                    <a:cubicBezTo>
                      <a:pt x="9958864" y="1444978"/>
                      <a:pt x="9947575" y="1444978"/>
                      <a:pt x="9946235" y="1452880"/>
                    </a:cubicBezTo>
                    <a:lnTo>
                      <a:pt x="9831794" y="2139879"/>
                    </a:lnTo>
                    <a:cubicBezTo>
                      <a:pt x="9820442" y="2207948"/>
                      <a:pt x="9761525" y="2257821"/>
                      <a:pt x="9692517" y="2257778"/>
                    </a:cubicBezTo>
                    <a:lnTo>
                      <a:pt x="9638683" y="2257778"/>
                    </a:lnTo>
                    <a:cubicBezTo>
                      <a:pt x="9628828" y="2257771"/>
                      <a:pt x="9619424" y="2253643"/>
                      <a:pt x="9612750" y="2246392"/>
                    </a:cubicBezTo>
                    <a:cubicBezTo>
                      <a:pt x="9606076" y="2239141"/>
                      <a:pt x="9602738" y="2229429"/>
                      <a:pt x="9603546" y="2219607"/>
                    </a:cubicBezTo>
                    <a:lnTo>
                      <a:pt x="9670927" y="1411111"/>
                    </a:lnTo>
                    <a:lnTo>
                      <a:pt x="9733933" y="969998"/>
                    </a:lnTo>
                  </a:path>
                </a:pathLst>
              </a:custGeom>
              <a:solidFill>
                <a:srgbClr val="131211"/>
              </a:solidFill>
            </p:spPr>
          </p:sp>
          <p:sp>
            <p:nvSpPr>
              <p:cNvPr name="Freeform 6" id="6"/>
              <p:cNvSpPr/>
              <p:nvPr/>
            </p:nvSpPr>
            <p:spPr>
              <a:xfrm flipH="false" flipV="false" rot="0">
                <a:off x="10684351" y="0"/>
                <a:ext cx="2570727" cy="2257821"/>
              </a:xfrm>
              <a:custGeom>
                <a:avLst/>
                <a:gdLst/>
                <a:ahLst/>
                <a:cxnLst/>
                <a:rect r="r" b="b" t="t" l="l"/>
                <a:pathLst>
                  <a:path h="2257821" w="2570727">
                    <a:moveTo>
                      <a:pt x="618649" y="0"/>
                    </a:moveTo>
                    <a:cubicBezTo>
                      <a:pt x="501748" y="0"/>
                      <a:pt x="406982" y="94766"/>
                      <a:pt x="406982" y="211667"/>
                    </a:cubicBezTo>
                    <a:lnTo>
                      <a:pt x="406982" y="282222"/>
                    </a:lnTo>
                    <a:cubicBezTo>
                      <a:pt x="406982" y="399122"/>
                      <a:pt x="501748" y="493889"/>
                      <a:pt x="618649" y="493889"/>
                    </a:cubicBezTo>
                    <a:cubicBezTo>
                      <a:pt x="735550" y="493889"/>
                      <a:pt x="830316" y="399122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6"/>
                      <a:pt x="735550" y="0"/>
                      <a:pt x="618649" y="0"/>
                    </a:cubicBezTo>
                    <a:moveTo>
                      <a:pt x="399433" y="969998"/>
                    </a:moveTo>
                    <a:cubicBezTo>
                      <a:pt x="400632" y="961884"/>
                      <a:pt x="389203" y="958709"/>
                      <a:pt x="386028" y="966258"/>
                    </a:cubicBezTo>
                    <a:lnTo>
                      <a:pt x="232004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2"/>
                      <a:pt x="14191" y="1405168"/>
                      <a:pt x="7655" y="1395265"/>
                    </a:cubicBezTo>
                    <a:cubicBezTo>
                      <a:pt x="1120" y="1385363"/>
                      <a:pt x="0" y="1372839"/>
                      <a:pt x="4675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4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4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7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51341" y="966258"/>
                    </a:lnTo>
                    <a:cubicBezTo>
                      <a:pt x="848095" y="958709"/>
                      <a:pt x="836736" y="961884"/>
                      <a:pt x="837865" y="969998"/>
                    </a:cubicBezTo>
                    <a:lnTo>
                      <a:pt x="900871" y="1411111"/>
                    </a:lnTo>
                    <a:lnTo>
                      <a:pt x="968252" y="2219607"/>
                    </a:lnTo>
                    <a:cubicBezTo>
                      <a:pt x="969060" y="2229429"/>
                      <a:pt x="965722" y="2239141"/>
                      <a:pt x="959048" y="2246392"/>
                    </a:cubicBezTo>
                    <a:cubicBezTo>
                      <a:pt x="952374" y="2253643"/>
                      <a:pt x="942970" y="2257771"/>
                      <a:pt x="933115" y="2257778"/>
                    </a:cubicBezTo>
                    <a:lnTo>
                      <a:pt x="879281" y="2257778"/>
                    </a:lnTo>
                    <a:cubicBezTo>
                      <a:pt x="810299" y="2257786"/>
                      <a:pt x="751422" y="2207921"/>
                      <a:pt x="740075" y="2139879"/>
                    </a:cubicBezTo>
                    <a:lnTo>
                      <a:pt x="625704" y="1452880"/>
                    </a:lnTo>
                    <a:cubicBezTo>
                      <a:pt x="624364" y="1444978"/>
                      <a:pt x="613075" y="1444978"/>
                      <a:pt x="611735" y="1452880"/>
                    </a:cubicBezTo>
                    <a:lnTo>
                      <a:pt x="497294" y="2139879"/>
                    </a:lnTo>
                    <a:cubicBezTo>
                      <a:pt x="485942" y="2207948"/>
                      <a:pt x="427025" y="2257821"/>
                      <a:pt x="358017" y="2257778"/>
                    </a:cubicBezTo>
                    <a:lnTo>
                      <a:pt x="304183" y="2257778"/>
                    </a:lnTo>
                    <a:cubicBezTo>
                      <a:pt x="294328" y="2257771"/>
                      <a:pt x="284924" y="2253643"/>
                      <a:pt x="278250" y="2246392"/>
                    </a:cubicBezTo>
                    <a:cubicBezTo>
                      <a:pt x="271576" y="2239141"/>
                      <a:pt x="268238" y="2229429"/>
                      <a:pt x="269046" y="2219607"/>
                    </a:cubicBezTo>
                    <a:lnTo>
                      <a:pt x="336427" y="1411111"/>
                    </a:lnTo>
                    <a:lnTo>
                      <a:pt x="399433" y="969998"/>
                    </a:lnTo>
                    <a:moveTo>
                      <a:pt x="1952149" y="0"/>
                    </a:moveTo>
                    <a:cubicBezTo>
                      <a:pt x="1835248" y="0"/>
                      <a:pt x="1740482" y="94766"/>
                      <a:pt x="1740482" y="211667"/>
                    </a:cubicBezTo>
                    <a:lnTo>
                      <a:pt x="1740482" y="282222"/>
                    </a:lnTo>
                    <a:cubicBezTo>
                      <a:pt x="1740482" y="399122"/>
                      <a:pt x="1835248" y="493889"/>
                      <a:pt x="1952149" y="493889"/>
                    </a:cubicBezTo>
                    <a:cubicBezTo>
                      <a:pt x="2069050" y="493889"/>
                      <a:pt x="2163816" y="399122"/>
                      <a:pt x="2163816" y="282222"/>
                    </a:cubicBezTo>
                    <a:lnTo>
                      <a:pt x="2163816" y="211667"/>
                    </a:lnTo>
                    <a:cubicBezTo>
                      <a:pt x="2163816" y="94766"/>
                      <a:pt x="2069050" y="0"/>
                      <a:pt x="1952149" y="0"/>
                    </a:cubicBezTo>
                    <a:moveTo>
                      <a:pt x="1732933" y="969998"/>
                    </a:moveTo>
                    <a:cubicBezTo>
                      <a:pt x="1734132" y="961884"/>
                      <a:pt x="1722703" y="958709"/>
                      <a:pt x="1719528" y="966258"/>
                    </a:cubicBezTo>
                    <a:lnTo>
                      <a:pt x="1565504" y="1325598"/>
                    </a:lnTo>
                    <a:cubicBezTo>
                      <a:pt x="1543248" y="1377518"/>
                      <a:pt x="1492172" y="1411161"/>
                      <a:pt x="1435682" y="1411111"/>
                    </a:cubicBezTo>
                    <a:lnTo>
                      <a:pt x="1370630" y="1411111"/>
                    </a:lnTo>
                    <a:cubicBezTo>
                      <a:pt x="1358766" y="1411122"/>
                      <a:pt x="1347691" y="1405168"/>
                      <a:pt x="1341155" y="1395265"/>
                    </a:cubicBezTo>
                    <a:cubicBezTo>
                      <a:pt x="1334620" y="1385363"/>
                      <a:pt x="1333500" y="1372839"/>
                      <a:pt x="1338175" y="1361934"/>
                    </a:cubicBezTo>
                    <a:lnTo>
                      <a:pt x="1528816" y="917222"/>
                    </a:lnTo>
                    <a:lnTo>
                      <a:pt x="1598948" y="741821"/>
                    </a:lnTo>
                    <a:cubicBezTo>
                      <a:pt x="1641818" y="634683"/>
                      <a:pt x="1745594" y="564437"/>
                      <a:pt x="1860991" y="564444"/>
                    </a:cubicBezTo>
                    <a:lnTo>
                      <a:pt x="2043307" y="564444"/>
                    </a:lnTo>
                    <a:cubicBezTo>
                      <a:pt x="2158704" y="564437"/>
                      <a:pt x="2262480" y="634683"/>
                      <a:pt x="2305350" y="741821"/>
                    </a:cubicBezTo>
                    <a:lnTo>
                      <a:pt x="2375483" y="917222"/>
                    </a:lnTo>
                    <a:lnTo>
                      <a:pt x="2566053" y="1361934"/>
                    </a:lnTo>
                    <a:cubicBezTo>
                      <a:pt x="2570727" y="1372839"/>
                      <a:pt x="2569607" y="1385363"/>
                      <a:pt x="2563073" y="1395265"/>
                    </a:cubicBezTo>
                    <a:cubicBezTo>
                      <a:pt x="2556537" y="1405168"/>
                      <a:pt x="2545462" y="1411122"/>
                      <a:pt x="2533597" y="1411111"/>
                    </a:cubicBezTo>
                    <a:lnTo>
                      <a:pt x="2468545" y="1411111"/>
                    </a:lnTo>
                    <a:cubicBezTo>
                      <a:pt x="2412107" y="1411105"/>
                      <a:pt x="2361101" y="1377471"/>
                      <a:pt x="2338863" y="1325598"/>
                    </a:cubicBezTo>
                    <a:lnTo>
                      <a:pt x="2184841" y="966258"/>
                    </a:lnTo>
                    <a:cubicBezTo>
                      <a:pt x="2181595" y="958709"/>
                      <a:pt x="2170236" y="961884"/>
                      <a:pt x="2171365" y="969998"/>
                    </a:cubicBezTo>
                    <a:lnTo>
                      <a:pt x="2234371" y="1411111"/>
                    </a:lnTo>
                    <a:lnTo>
                      <a:pt x="2301752" y="2219607"/>
                    </a:lnTo>
                    <a:cubicBezTo>
                      <a:pt x="2302560" y="2229429"/>
                      <a:pt x="2299222" y="2239141"/>
                      <a:pt x="2292548" y="2246392"/>
                    </a:cubicBezTo>
                    <a:cubicBezTo>
                      <a:pt x="2285874" y="2253643"/>
                      <a:pt x="2276470" y="2257771"/>
                      <a:pt x="2266615" y="2257778"/>
                    </a:cubicBezTo>
                    <a:lnTo>
                      <a:pt x="2212781" y="2257778"/>
                    </a:lnTo>
                    <a:cubicBezTo>
                      <a:pt x="2143799" y="2257786"/>
                      <a:pt x="2084922" y="2207921"/>
                      <a:pt x="2073575" y="2139879"/>
                    </a:cubicBezTo>
                    <a:lnTo>
                      <a:pt x="1959204" y="1452880"/>
                    </a:lnTo>
                    <a:cubicBezTo>
                      <a:pt x="1957864" y="1444978"/>
                      <a:pt x="1946575" y="1444978"/>
                      <a:pt x="1945235" y="1452880"/>
                    </a:cubicBezTo>
                    <a:lnTo>
                      <a:pt x="1830794" y="2139879"/>
                    </a:lnTo>
                    <a:cubicBezTo>
                      <a:pt x="1819442" y="2207948"/>
                      <a:pt x="1760525" y="2257821"/>
                      <a:pt x="1691517" y="2257778"/>
                    </a:cubicBezTo>
                    <a:lnTo>
                      <a:pt x="1637683" y="2257778"/>
                    </a:lnTo>
                    <a:cubicBezTo>
                      <a:pt x="1627828" y="2257771"/>
                      <a:pt x="1618424" y="2253643"/>
                      <a:pt x="1611750" y="2246392"/>
                    </a:cubicBezTo>
                    <a:cubicBezTo>
                      <a:pt x="1605076" y="2239141"/>
                      <a:pt x="1601738" y="2229429"/>
                      <a:pt x="1602546" y="2219607"/>
                    </a:cubicBezTo>
                    <a:lnTo>
                      <a:pt x="1669927" y="1411111"/>
                    </a:lnTo>
                    <a:lnTo>
                      <a:pt x="1732933" y="969998"/>
                    </a:lnTo>
                  </a:path>
                </a:pathLst>
              </a:custGeom>
              <a:solidFill>
                <a:srgbClr val="B3B5A9"/>
              </a:solidFill>
            </p:spPr>
          </p:sp>
        </p:grpSp>
      </p:grpSp>
      <p:grpSp>
        <p:nvGrpSpPr>
          <p:cNvPr name="Group 7" id="7"/>
          <p:cNvGrpSpPr/>
          <p:nvPr/>
        </p:nvGrpSpPr>
        <p:grpSpPr>
          <a:xfrm rot="0">
            <a:off x="4410190" y="-7563"/>
            <a:ext cx="1710961" cy="10674983"/>
            <a:chOff x="0" y="0"/>
            <a:chExt cx="450623" cy="28115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0" y="0"/>
            <a:ext cx="4970786" cy="10287000"/>
          </a:xfrm>
          <a:custGeom>
            <a:avLst/>
            <a:gdLst/>
            <a:ahLst/>
            <a:cxnLst/>
            <a:rect r="r" b="b" t="t" l="l"/>
            <a:pathLst>
              <a:path h="10287000" w="4970786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386" t="0" r="-121386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912120" y="2715445"/>
            <a:ext cx="12166849" cy="606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7"/>
              </a:lnSpc>
              <a:spcBef>
                <a:spcPct val="0"/>
              </a:spcBef>
            </a:pPr>
            <a:r>
              <a:rPr lang="en-US" sz="3483" spc="121">
                <a:solidFill>
                  <a:srgbClr val="010101"/>
                </a:solidFill>
                <a:latin typeface="Archivo Black"/>
              </a:rPr>
              <a:t>RÉPONSE À LA PROBLÉMATIQUE : AUDITEURS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12120" y="6893338"/>
            <a:ext cx="3780505" cy="2146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408"/>
              </a:lnSpc>
              <a:spcBef>
                <a:spcPct val="0"/>
              </a:spcBef>
            </a:pPr>
            <a:r>
              <a:rPr lang="en-US" sz="12614" strike="noStrike" u="none">
                <a:solidFill>
                  <a:srgbClr val="010101"/>
                </a:solidFill>
                <a:latin typeface="Archivo Black"/>
              </a:rPr>
              <a:t>80%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2382410" y="3995115"/>
            <a:ext cx="3650772" cy="2669627"/>
          </a:xfrm>
          <a:custGeom>
            <a:avLst/>
            <a:gdLst/>
            <a:ahLst/>
            <a:cxnLst/>
            <a:rect r="r" b="b" t="t" l="l"/>
            <a:pathLst>
              <a:path h="2669627" w="3650772">
                <a:moveTo>
                  <a:pt x="0" y="0"/>
                </a:moveTo>
                <a:lnTo>
                  <a:pt x="3650772" y="0"/>
                </a:lnTo>
                <a:lnTo>
                  <a:pt x="3650772" y="2669627"/>
                </a:lnTo>
                <a:lnTo>
                  <a:pt x="0" y="26696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910480" y="3948410"/>
            <a:ext cx="6200297" cy="2717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3"/>
              </a:lnSpc>
            </a:pPr>
            <a:r>
              <a:rPr lang="en-US" sz="2611" spc="255" u="sng">
                <a:solidFill>
                  <a:srgbClr val="000000"/>
                </a:solidFill>
                <a:latin typeface="Montserrat Light Bold"/>
              </a:rPr>
              <a:t>Réponse à la problématique :</a:t>
            </a:r>
          </a:p>
          <a:p>
            <a:pPr>
              <a:lnSpc>
                <a:spcPts val="3603"/>
              </a:lnSpc>
            </a:pPr>
            <a:r>
              <a:rPr lang="en-US" sz="2611" spc="255">
                <a:solidFill>
                  <a:srgbClr val="000000"/>
                </a:solidFill>
                <a:latin typeface="Montserrat Light"/>
              </a:rPr>
              <a:t>Observer 1 mois d’audience d’une plateforme de streaming et définir quel est le jour de la semaine, l’heure à laquelle il y à le plus d’audience afin de 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2382410" y="9174851"/>
            <a:ext cx="3780505" cy="643148"/>
            <a:chOff x="0" y="0"/>
            <a:chExt cx="5040674" cy="857531"/>
          </a:xfrm>
        </p:grpSpPr>
        <p:grpSp>
          <p:nvGrpSpPr>
            <p:cNvPr name="Group 16" id="16"/>
            <p:cNvGrpSpPr>
              <a:grpSpLocks noChangeAspect="true"/>
            </p:cNvGrpSpPr>
            <p:nvPr/>
          </p:nvGrpSpPr>
          <p:grpSpPr>
            <a:xfrm rot="0">
              <a:off x="0" y="0"/>
              <a:ext cx="5040674" cy="857531"/>
              <a:chOff x="0" y="0"/>
              <a:chExt cx="13271500" cy="225777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12700" y="0"/>
                <a:ext cx="2578100" cy="2260600"/>
              </a:xfrm>
              <a:custGeom>
                <a:avLst/>
                <a:gdLst/>
                <a:ahLst/>
                <a:cxnLst/>
                <a:rect r="r" b="b" t="t" l="l"/>
                <a:pathLst>
                  <a:path h="2260600" w="2578100">
                    <a:moveTo>
                      <a:pt x="622300" y="0"/>
                    </a:moveTo>
                    <a:cubicBezTo>
                      <a:pt x="508000" y="0"/>
                      <a:pt x="406400" y="88900"/>
                      <a:pt x="406400" y="215900"/>
                    </a:cubicBezTo>
                    <a:lnTo>
                      <a:pt x="406400" y="279400"/>
                    </a:lnTo>
                    <a:cubicBezTo>
                      <a:pt x="406400" y="393700"/>
                      <a:pt x="508000" y="495300"/>
                      <a:pt x="622300" y="495300"/>
                    </a:cubicBezTo>
                    <a:cubicBezTo>
                      <a:pt x="736600" y="495300"/>
                      <a:pt x="838200" y="393700"/>
                      <a:pt x="838200" y="279400"/>
                    </a:cubicBezTo>
                    <a:lnTo>
                      <a:pt x="838200" y="215900"/>
                    </a:lnTo>
                    <a:cubicBezTo>
                      <a:pt x="838200" y="88900"/>
                      <a:pt x="736600" y="0"/>
                      <a:pt x="622300" y="0"/>
                    </a:cubicBezTo>
                    <a:moveTo>
                      <a:pt x="406400" y="965200"/>
                    </a:moveTo>
                    <a:cubicBezTo>
                      <a:pt x="406400" y="965200"/>
                      <a:pt x="393700" y="952500"/>
                      <a:pt x="393700" y="965200"/>
                    </a:cubicBezTo>
                    <a:lnTo>
                      <a:pt x="241300" y="1320800"/>
                    </a:lnTo>
                    <a:cubicBezTo>
                      <a:pt x="215900" y="1371600"/>
                      <a:pt x="165100" y="1409700"/>
                      <a:pt x="101600" y="1409700"/>
                    </a:cubicBezTo>
                    <a:lnTo>
                      <a:pt x="38100" y="1409700"/>
                    </a:lnTo>
                    <a:cubicBezTo>
                      <a:pt x="25400" y="1409700"/>
                      <a:pt x="12700" y="1409700"/>
                      <a:pt x="12700" y="1397000"/>
                    </a:cubicBezTo>
                    <a:cubicBezTo>
                      <a:pt x="0" y="1384300"/>
                      <a:pt x="0" y="1371600"/>
                      <a:pt x="12700" y="1358900"/>
                    </a:cubicBezTo>
                    <a:lnTo>
                      <a:pt x="203200" y="914400"/>
                    </a:lnTo>
                    <a:lnTo>
                      <a:pt x="266700" y="736600"/>
                    </a:lnTo>
                    <a:cubicBezTo>
                      <a:pt x="317500" y="635000"/>
                      <a:pt x="419100" y="558800"/>
                      <a:pt x="533400" y="558800"/>
                    </a:cubicBezTo>
                    <a:lnTo>
                      <a:pt x="711200" y="558800"/>
                    </a:lnTo>
                    <a:cubicBezTo>
                      <a:pt x="825500" y="558800"/>
                      <a:pt x="927100" y="635000"/>
                      <a:pt x="977900" y="736600"/>
                    </a:cubicBezTo>
                    <a:lnTo>
                      <a:pt x="1041400" y="914400"/>
                    </a:lnTo>
                    <a:lnTo>
                      <a:pt x="1231900" y="1358900"/>
                    </a:lnTo>
                    <a:cubicBezTo>
                      <a:pt x="1244600" y="1371600"/>
                      <a:pt x="1244600" y="1384300"/>
                      <a:pt x="1231900" y="1397000"/>
                    </a:cubicBezTo>
                    <a:cubicBezTo>
                      <a:pt x="1231900" y="1409700"/>
                      <a:pt x="1219200" y="1409700"/>
                      <a:pt x="1206500" y="1409700"/>
                    </a:cubicBezTo>
                    <a:lnTo>
                      <a:pt x="1143000" y="1409700"/>
                    </a:lnTo>
                    <a:cubicBezTo>
                      <a:pt x="1079500" y="1409700"/>
                      <a:pt x="1028700" y="1371600"/>
                      <a:pt x="1003300" y="1320800"/>
                    </a:cubicBezTo>
                    <a:lnTo>
                      <a:pt x="850900" y="965200"/>
                    </a:lnTo>
                    <a:cubicBezTo>
                      <a:pt x="850900" y="952500"/>
                      <a:pt x="838200" y="965200"/>
                      <a:pt x="838200" y="965200"/>
                    </a:cubicBezTo>
                    <a:lnTo>
                      <a:pt x="901700" y="1409700"/>
                    </a:lnTo>
                    <a:lnTo>
                      <a:pt x="977900" y="2222500"/>
                    </a:lnTo>
                    <a:cubicBezTo>
                      <a:pt x="977900" y="2235200"/>
                      <a:pt x="965200" y="2235200"/>
                      <a:pt x="965200" y="2247900"/>
                    </a:cubicBezTo>
                    <a:cubicBezTo>
                      <a:pt x="952500" y="2247900"/>
                      <a:pt x="952500" y="2260600"/>
                      <a:pt x="939800" y="2260600"/>
                    </a:cubicBezTo>
                    <a:lnTo>
                      <a:pt x="889000" y="2260600"/>
                    </a:lnTo>
                    <a:cubicBezTo>
                      <a:pt x="812800" y="2260600"/>
                      <a:pt x="749300" y="2209800"/>
                      <a:pt x="749300" y="2133600"/>
                    </a:cubicBezTo>
                    <a:lnTo>
                      <a:pt x="635000" y="1447800"/>
                    </a:lnTo>
                    <a:cubicBezTo>
                      <a:pt x="622300" y="1447800"/>
                      <a:pt x="622300" y="1447800"/>
                      <a:pt x="609600" y="1447800"/>
                    </a:cubicBezTo>
                    <a:lnTo>
                      <a:pt x="495300" y="2133600"/>
                    </a:lnTo>
                    <a:cubicBezTo>
                      <a:pt x="495300" y="2209800"/>
                      <a:pt x="431800" y="2260600"/>
                      <a:pt x="355600" y="2260600"/>
                    </a:cubicBezTo>
                    <a:lnTo>
                      <a:pt x="304800" y="2260600"/>
                    </a:lnTo>
                    <a:cubicBezTo>
                      <a:pt x="292100" y="2260600"/>
                      <a:pt x="292100" y="2247900"/>
                      <a:pt x="279400" y="2247900"/>
                    </a:cubicBezTo>
                    <a:cubicBezTo>
                      <a:pt x="279400" y="2235200"/>
                      <a:pt x="266700" y="2235200"/>
                      <a:pt x="266700" y="2222500"/>
                    </a:cubicBezTo>
                    <a:lnTo>
                      <a:pt x="342900" y="1409700"/>
                    </a:lnTo>
                    <a:lnTo>
                      <a:pt x="406400" y="965200"/>
                    </a:lnTo>
                    <a:moveTo>
                      <a:pt x="1955800" y="0"/>
                    </a:moveTo>
                    <a:cubicBezTo>
                      <a:pt x="1841500" y="0"/>
                      <a:pt x="1739900" y="88900"/>
                      <a:pt x="1739900" y="215900"/>
                    </a:cubicBezTo>
                    <a:lnTo>
                      <a:pt x="1739900" y="279400"/>
                    </a:lnTo>
                    <a:cubicBezTo>
                      <a:pt x="1739900" y="393700"/>
                      <a:pt x="1841500" y="495300"/>
                      <a:pt x="1955800" y="495300"/>
                    </a:cubicBezTo>
                    <a:cubicBezTo>
                      <a:pt x="2070100" y="495300"/>
                      <a:pt x="2171700" y="393700"/>
                      <a:pt x="2171700" y="279400"/>
                    </a:cubicBezTo>
                    <a:lnTo>
                      <a:pt x="2171700" y="215900"/>
                    </a:lnTo>
                    <a:cubicBezTo>
                      <a:pt x="2171700" y="88900"/>
                      <a:pt x="2070100" y="0"/>
                      <a:pt x="1955800" y="0"/>
                    </a:cubicBezTo>
                    <a:moveTo>
                      <a:pt x="1739900" y="965200"/>
                    </a:moveTo>
                    <a:cubicBezTo>
                      <a:pt x="1739900" y="965200"/>
                      <a:pt x="1727200" y="952500"/>
                      <a:pt x="1727200" y="965200"/>
                    </a:cubicBezTo>
                    <a:lnTo>
                      <a:pt x="1574800" y="1320800"/>
                    </a:lnTo>
                    <a:cubicBezTo>
                      <a:pt x="1549400" y="1371600"/>
                      <a:pt x="1498600" y="1409700"/>
                      <a:pt x="1435100" y="1409700"/>
                    </a:cubicBezTo>
                    <a:lnTo>
                      <a:pt x="1371600" y="1409700"/>
                    </a:lnTo>
                    <a:cubicBezTo>
                      <a:pt x="1358900" y="1409700"/>
                      <a:pt x="1346200" y="1409700"/>
                      <a:pt x="1346200" y="1397000"/>
                    </a:cubicBezTo>
                    <a:cubicBezTo>
                      <a:pt x="1333500" y="1384300"/>
                      <a:pt x="1333500" y="1371600"/>
                      <a:pt x="1346200" y="1358900"/>
                    </a:cubicBezTo>
                    <a:lnTo>
                      <a:pt x="1536700" y="914400"/>
                    </a:lnTo>
                    <a:lnTo>
                      <a:pt x="1600200" y="736600"/>
                    </a:lnTo>
                    <a:cubicBezTo>
                      <a:pt x="1651000" y="635000"/>
                      <a:pt x="1752600" y="558800"/>
                      <a:pt x="1866900" y="558800"/>
                    </a:cubicBezTo>
                    <a:lnTo>
                      <a:pt x="2044700" y="558800"/>
                    </a:lnTo>
                    <a:cubicBezTo>
                      <a:pt x="2159000" y="558800"/>
                      <a:pt x="2260600" y="635000"/>
                      <a:pt x="2311400" y="736600"/>
                    </a:cubicBezTo>
                    <a:lnTo>
                      <a:pt x="2374900" y="914400"/>
                    </a:lnTo>
                    <a:lnTo>
                      <a:pt x="2565400" y="1358900"/>
                    </a:lnTo>
                    <a:cubicBezTo>
                      <a:pt x="2578100" y="1371600"/>
                      <a:pt x="2578100" y="1384300"/>
                      <a:pt x="2565400" y="1397000"/>
                    </a:cubicBezTo>
                    <a:cubicBezTo>
                      <a:pt x="2565400" y="1409700"/>
                      <a:pt x="2552700" y="1409700"/>
                      <a:pt x="2540000" y="1409700"/>
                    </a:cubicBezTo>
                    <a:lnTo>
                      <a:pt x="2476500" y="1409700"/>
                    </a:lnTo>
                    <a:cubicBezTo>
                      <a:pt x="2413000" y="1409700"/>
                      <a:pt x="2362200" y="1371600"/>
                      <a:pt x="2336800" y="1320800"/>
                    </a:cubicBezTo>
                    <a:lnTo>
                      <a:pt x="2184400" y="965200"/>
                    </a:lnTo>
                    <a:cubicBezTo>
                      <a:pt x="2184400" y="952500"/>
                      <a:pt x="2171700" y="965200"/>
                      <a:pt x="2171700" y="965200"/>
                    </a:cubicBezTo>
                    <a:lnTo>
                      <a:pt x="2235200" y="1409700"/>
                    </a:lnTo>
                    <a:lnTo>
                      <a:pt x="2311400" y="2222500"/>
                    </a:lnTo>
                    <a:cubicBezTo>
                      <a:pt x="2311400" y="2235200"/>
                      <a:pt x="2298700" y="2235200"/>
                      <a:pt x="2298700" y="2247900"/>
                    </a:cubicBezTo>
                    <a:cubicBezTo>
                      <a:pt x="2286000" y="2247900"/>
                      <a:pt x="2286000" y="2260600"/>
                      <a:pt x="2273300" y="2260600"/>
                    </a:cubicBezTo>
                    <a:lnTo>
                      <a:pt x="2222500" y="2260600"/>
                    </a:lnTo>
                    <a:cubicBezTo>
                      <a:pt x="2146300" y="2260600"/>
                      <a:pt x="2082800" y="2209800"/>
                      <a:pt x="2082800" y="2133600"/>
                    </a:cubicBezTo>
                    <a:lnTo>
                      <a:pt x="1968500" y="1447800"/>
                    </a:lnTo>
                    <a:cubicBezTo>
                      <a:pt x="1955800" y="1447800"/>
                      <a:pt x="1955800" y="1447800"/>
                      <a:pt x="1943100" y="1447800"/>
                    </a:cubicBezTo>
                    <a:lnTo>
                      <a:pt x="1828800" y="2133600"/>
                    </a:lnTo>
                    <a:cubicBezTo>
                      <a:pt x="1828800" y="2209800"/>
                      <a:pt x="1765300" y="2260600"/>
                      <a:pt x="1689100" y="2260600"/>
                    </a:cubicBezTo>
                    <a:lnTo>
                      <a:pt x="1638300" y="2260600"/>
                    </a:lnTo>
                    <a:cubicBezTo>
                      <a:pt x="1625600" y="2260600"/>
                      <a:pt x="1625600" y="2247900"/>
                      <a:pt x="1612900" y="2247900"/>
                    </a:cubicBezTo>
                    <a:cubicBezTo>
                      <a:pt x="1612900" y="2235200"/>
                      <a:pt x="1600200" y="2235200"/>
                      <a:pt x="1600200" y="2222500"/>
                    </a:cubicBezTo>
                    <a:lnTo>
                      <a:pt x="1676400" y="1409700"/>
                    </a:lnTo>
                    <a:lnTo>
                      <a:pt x="1739900" y="965200"/>
                    </a:lnTo>
                  </a:path>
                </a:pathLst>
              </a:custGeom>
              <a:solidFill>
                <a:srgbClr val="131211"/>
              </a:solidFill>
            </p:spPr>
          </p:sp>
          <p:sp>
            <p:nvSpPr>
              <p:cNvPr name="Freeform 18" id="18"/>
              <p:cNvSpPr/>
              <p:nvPr/>
            </p:nvSpPr>
            <p:spPr>
              <a:xfrm flipH="false" flipV="false" rot="0">
                <a:off x="2679700" y="0"/>
                <a:ext cx="10579100" cy="2260600"/>
              </a:xfrm>
              <a:custGeom>
                <a:avLst/>
                <a:gdLst/>
                <a:ahLst/>
                <a:cxnLst/>
                <a:rect r="r" b="b" t="t" l="l"/>
                <a:pathLst>
                  <a:path h="2260600" w="10579100">
                    <a:moveTo>
                      <a:pt x="622300" y="0"/>
                    </a:moveTo>
                    <a:cubicBezTo>
                      <a:pt x="508000" y="0"/>
                      <a:pt x="406400" y="88900"/>
                      <a:pt x="406400" y="215900"/>
                    </a:cubicBezTo>
                    <a:lnTo>
                      <a:pt x="406400" y="279400"/>
                    </a:lnTo>
                    <a:cubicBezTo>
                      <a:pt x="406400" y="393700"/>
                      <a:pt x="508000" y="495300"/>
                      <a:pt x="622300" y="495300"/>
                    </a:cubicBezTo>
                    <a:cubicBezTo>
                      <a:pt x="736600" y="495300"/>
                      <a:pt x="838200" y="393700"/>
                      <a:pt x="838200" y="279400"/>
                    </a:cubicBezTo>
                    <a:lnTo>
                      <a:pt x="838200" y="215900"/>
                    </a:lnTo>
                    <a:cubicBezTo>
                      <a:pt x="838200" y="88900"/>
                      <a:pt x="736600" y="0"/>
                      <a:pt x="622300" y="0"/>
                    </a:cubicBezTo>
                    <a:moveTo>
                      <a:pt x="406400" y="965200"/>
                    </a:moveTo>
                    <a:cubicBezTo>
                      <a:pt x="406400" y="965200"/>
                      <a:pt x="393700" y="952500"/>
                      <a:pt x="393700" y="965200"/>
                    </a:cubicBezTo>
                    <a:lnTo>
                      <a:pt x="241300" y="1320800"/>
                    </a:lnTo>
                    <a:cubicBezTo>
                      <a:pt x="215900" y="1371600"/>
                      <a:pt x="165100" y="1409700"/>
                      <a:pt x="101600" y="1409700"/>
                    </a:cubicBezTo>
                    <a:lnTo>
                      <a:pt x="38100" y="1409700"/>
                    </a:lnTo>
                    <a:cubicBezTo>
                      <a:pt x="25400" y="1409700"/>
                      <a:pt x="12700" y="1409700"/>
                      <a:pt x="12700" y="1397000"/>
                    </a:cubicBezTo>
                    <a:cubicBezTo>
                      <a:pt x="0" y="1384300"/>
                      <a:pt x="0" y="1371600"/>
                      <a:pt x="12700" y="1358900"/>
                    </a:cubicBezTo>
                    <a:lnTo>
                      <a:pt x="203200" y="914400"/>
                    </a:lnTo>
                    <a:lnTo>
                      <a:pt x="266700" y="736600"/>
                    </a:lnTo>
                    <a:cubicBezTo>
                      <a:pt x="317500" y="635000"/>
                      <a:pt x="419100" y="558800"/>
                      <a:pt x="533400" y="558800"/>
                    </a:cubicBezTo>
                    <a:lnTo>
                      <a:pt x="711200" y="558800"/>
                    </a:lnTo>
                    <a:cubicBezTo>
                      <a:pt x="825500" y="558800"/>
                      <a:pt x="927100" y="635000"/>
                      <a:pt x="977900" y="736600"/>
                    </a:cubicBezTo>
                    <a:lnTo>
                      <a:pt x="1041400" y="914400"/>
                    </a:lnTo>
                    <a:lnTo>
                      <a:pt x="1231900" y="1358900"/>
                    </a:lnTo>
                    <a:cubicBezTo>
                      <a:pt x="1244600" y="1371600"/>
                      <a:pt x="1244600" y="1384300"/>
                      <a:pt x="1231900" y="1397000"/>
                    </a:cubicBezTo>
                    <a:cubicBezTo>
                      <a:pt x="1231900" y="1409700"/>
                      <a:pt x="1219200" y="1409700"/>
                      <a:pt x="1206500" y="1409700"/>
                    </a:cubicBezTo>
                    <a:lnTo>
                      <a:pt x="1143000" y="1409700"/>
                    </a:lnTo>
                    <a:cubicBezTo>
                      <a:pt x="1079500" y="1409700"/>
                      <a:pt x="1028700" y="1371600"/>
                      <a:pt x="1003300" y="1320800"/>
                    </a:cubicBezTo>
                    <a:lnTo>
                      <a:pt x="850900" y="965200"/>
                    </a:lnTo>
                    <a:cubicBezTo>
                      <a:pt x="850900" y="952500"/>
                      <a:pt x="838200" y="965200"/>
                      <a:pt x="838200" y="965200"/>
                    </a:cubicBezTo>
                    <a:lnTo>
                      <a:pt x="901700" y="1409700"/>
                    </a:lnTo>
                    <a:lnTo>
                      <a:pt x="977900" y="2222500"/>
                    </a:lnTo>
                    <a:cubicBezTo>
                      <a:pt x="977900" y="2235200"/>
                      <a:pt x="965200" y="2235200"/>
                      <a:pt x="965200" y="2247900"/>
                    </a:cubicBezTo>
                    <a:cubicBezTo>
                      <a:pt x="952500" y="2247900"/>
                      <a:pt x="952500" y="2260600"/>
                      <a:pt x="939800" y="2260600"/>
                    </a:cubicBezTo>
                    <a:lnTo>
                      <a:pt x="889000" y="2260600"/>
                    </a:lnTo>
                    <a:cubicBezTo>
                      <a:pt x="812800" y="2260600"/>
                      <a:pt x="749300" y="2209800"/>
                      <a:pt x="749300" y="2133600"/>
                    </a:cubicBezTo>
                    <a:lnTo>
                      <a:pt x="635000" y="1447800"/>
                    </a:lnTo>
                    <a:cubicBezTo>
                      <a:pt x="622300" y="1447800"/>
                      <a:pt x="622300" y="1447800"/>
                      <a:pt x="609600" y="1447800"/>
                    </a:cubicBezTo>
                    <a:lnTo>
                      <a:pt x="495300" y="2133600"/>
                    </a:lnTo>
                    <a:cubicBezTo>
                      <a:pt x="495300" y="2209800"/>
                      <a:pt x="431800" y="2260600"/>
                      <a:pt x="355600" y="2260600"/>
                    </a:cubicBezTo>
                    <a:lnTo>
                      <a:pt x="304800" y="2260600"/>
                    </a:lnTo>
                    <a:cubicBezTo>
                      <a:pt x="292100" y="2260600"/>
                      <a:pt x="292100" y="2247900"/>
                      <a:pt x="279400" y="2247900"/>
                    </a:cubicBezTo>
                    <a:cubicBezTo>
                      <a:pt x="279400" y="2235200"/>
                      <a:pt x="266700" y="2235200"/>
                      <a:pt x="266700" y="2222500"/>
                    </a:cubicBezTo>
                    <a:lnTo>
                      <a:pt x="342900" y="1409700"/>
                    </a:lnTo>
                    <a:lnTo>
                      <a:pt x="406400" y="965200"/>
                    </a:lnTo>
                    <a:moveTo>
                      <a:pt x="1955800" y="0"/>
                    </a:moveTo>
                    <a:cubicBezTo>
                      <a:pt x="1841500" y="0"/>
                      <a:pt x="1739900" y="88900"/>
                      <a:pt x="1739900" y="215900"/>
                    </a:cubicBezTo>
                    <a:lnTo>
                      <a:pt x="1739900" y="279400"/>
                    </a:lnTo>
                    <a:cubicBezTo>
                      <a:pt x="1739900" y="393700"/>
                      <a:pt x="1841500" y="495300"/>
                      <a:pt x="1955800" y="495300"/>
                    </a:cubicBezTo>
                    <a:cubicBezTo>
                      <a:pt x="2070100" y="495300"/>
                      <a:pt x="2171700" y="393700"/>
                      <a:pt x="2171700" y="279400"/>
                    </a:cubicBezTo>
                    <a:lnTo>
                      <a:pt x="2171700" y="215900"/>
                    </a:lnTo>
                    <a:cubicBezTo>
                      <a:pt x="2171700" y="88900"/>
                      <a:pt x="2070100" y="0"/>
                      <a:pt x="1955800" y="0"/>
                    </a:cubicBezTo>
                    <a:moveTo>
                      <a:pt x="1739900" y="965200"/>
                    </a:moveTo>
                    <a:cubicBezTo>
                      <a:pt x="1739900" y="965200"/>
                      <a:pt x="1727200" y="952500"/>
                      <a:pt x="1727200" y="965200"/>
                    </a:cubicBezTo>
                    <a:lnTo>
                      <a:pt x="1574800" y="1320800"/>
                    </a:lnTo>
                    <a:cubicBezTo>
                      <a:pt x="1549400" y="1371600"/>
                      <a:pt x="1498600" y="1409700"/>
                      <a:pt x="1435100" y="1409700"/>
                    </a:cubicBezTo>
                    <a:lnTo>
                      <a:pt x="1371600" y="1409700"/>
                    </a:lnTo>
                    <a:cubicBezTo>
                      <a:pt x="1358900" y="1409700"/>
                      <a:pt x="1346200" y="1409700"/>
                      <a:pt x="1346200" y="1397000"/>
                    </a:cubicBezTo>
                    <a:cubicBezTo>
                      <a:pt x="1333500" y="1384300"/>
                      <a:pt x="1333500" y="1371600"/>
                      <a:pt x="1346200" y="1358900"/>
                    </a:cubicBezTo>
                    <a:lnTo>
                      <a:pt x="1536700" y="914400"/>
                    </a:lnTo>
                    <a:lnTo>
                      <a:pt x="1600200" y="736600"/>
                    </a:lnTo>
                    <a:cubicBezTo>
                      <a:pt x="1651000" y="635000"/>
                      <a:pt x="1752600" y="558800"/>
                      <a:pt x="1866900" y="558800"/>
                    </a:cubicBezTo>
                    <a:lnTo>
                      <a:pt x="2044700" y="558800"/>
                    </a:lnTo>
                    <a:cubicBezTo>
                      <a:pt x="2159000" y="558800"/>
                      <a:pt x="2260600" y="635000"/>
                      <a:pt x="2311400" y="736600"/>
                    </a:cubicBezTo>
                    <a:lnTo>
                      <a:pt x="2374900" y="914400"/>
                    </a:lnTo>
                    <a:lnTo>
                      <a:pt x="2565400" y="1358900"/>
                    </a:lnTo>
                    <a:cubicBezTo>
                      <a:pt x="2578100" y="1371600"/>
                      <a:pt x="2578100" y="1384300"/>
                      <a:pt x="2565400" y="1397000"/>
                    </a:cubicBezTo>
                    <a:cubicBezTo>
                      <a:pt x="2565400" y="1409700"/>
                      <a:pt x="2552700" y="1409700"/>
                      <a:pt x="2540000" y="1409700"/>
                    </a:cubicBezTo>
                    <a:lnTo>
                      <a:pt x="2476500" y="1409700"/>
                    </a:lnTo>
                    <a:cubicBezTo>
                      <a:pt x="2413000" y="1409700"/>
                      <a:pt x="2362200" y="1371600"/>
                      <a:pt x="2336800" y="1320800"/>
                    </a:cubicBezTo>
                    <a:lnTo>
                      <a:pt x="2184400" y="965200"/>
                    </a:lnTo>
                    <a:cubicBezTo>
                      <a:pt x="2184400" y="952500"/>
                      <a:pt x="2171700" y="965200"/>
                      <a:pt x="2171700" y="965200"/>
                    </a:cubicBezTo>
                    <a:lnTo>
                      <a:pt x="2235200" y="1409700"/>
                    </a:lnTo>
                    <a:lnTo>
                      <a:pt x="2311400" y="2222500"/>
                    </a:lnTo>
                    <a:cubicBezTo>
                      <a:pt x="2311400" y="2235200"/>
                      <a:pt x="2298700" y="2235200"/>
                      <a:pt x="2298700" y="2247900"/>
                    </a:cubicBezTo>
                    <a:cubicBezTo>
                      <a:pt x="2286000" y="2247900"/>
                      <a:pt x="2286000" y="2260600"/>
                      <a:pt x="2273300" y="2260600"/>
                    </a:cubicBezTo>
                    <a:lnTo>
                      <a:pt x="2222500" y="2260600"/>
                    </a:lnTo>
                    <a:cubicBezTo>
                      <a:pt x="2146300" y="2260600"/>
                      <a:pt x="2082800" y="2209800"/>
                      <a:pt x="2082800" y="2133600"/>
                    </a:cubicBezTo>
                    <a:lnTo>
                      <a:pt x="1968500" y="1447800"/>
                    </a:lnTo>
                    <a:cubicBezTo>
                      <a:pt x="1955800" y="1447800"/>
                      <a:pt x="1955800" y="1447800"/>
                      <a:pt x="1943100" y="1447800"/>
                    </a:cubicBezTo>
                    <a:lnTo>
                      <a:pt x="1828800" y="2133600"/>
                    </a:lnTo>
                    <a:cubicBezTo>
                      <a:pt x="1828800" y="2209800"/>
                      <a:pt x="1765300" y="2260600"/>
                      <a:pt x="1689100" y="2260600"/>
                    </a:cubicBezTo>
                    <a:lnTo>
                      <a:pt x="1638300" y="2260600"/>
                    </a:lnTo>
                    <a:cubicBezTo>
                      <a:pt x="1625600" y="2260600"/>
                      <a:pt x="1625600" y="2247900"/>
                      <a:pt x="1612900" y="2247900"/>
                    </a:cubicBezTo>
                    <a:cubicBezTo>
                      <a:pt x="1612900" y="2235200"/>
                      <a:pt x="1600200" y="2235200"/>
                      <a:pt x="1600200" y="2222500"/>
                    </a:cubicBezTo>
                    <a:lnTo>
                      <a:pt x="1676400" y="1409700"/>
                    </a:lnTo>
                    <a:lnTo>
                      <a:pt x="1739900" y="965200"/>
                    </a:lnTo>
                    <a:moveTo>
                      <a:pt x="3289300" y="0"/>
                    </a:moveTo>
                    <a:cubicBezTo>
                      <a:pt x="3175000" y="0"/>
                      <a:pt x="3073400" y="88900"/>
                      <a:pt x="3073400" y="215900"/>
                    </a:cubicBezTo>
                    <a:lnTo>
                      <a:pt x="3073400" y="279400"/>
                    </a:lnTo>
                    <a:cubicBezTo>
                      <a:pt x="3073400" y="393700"/>
                      <a:pt x="3175000" y="495300"/>
                      <a:pt x="3289300" y="495300"/>
                    </a:cubicBezTo>
                    <a:cubicBezTo>
                      <a:pt x="3403600" y="495300"/>
                      <a:pt x="3505200" y="393700"/>
                      <a:pt x="3505200" y="279400"/>
                    </a:cubicBezTo>
                    <a:lnTo>
                      <a:pt x="3505200" y="215900"/>
                    </a:lnTo>
                    <a:cubicBezTo>
                      <a:pt x="3505200" y="88900"/>
                      <a:pt x="3403600" y="0"/>
                      <a:pt x="3289300" y="0"/>
                    </a:cubicBezTo>
                    <a:moveTo>
                      <a:pt x="3073400" y="965200"/>
                    </a:moveTo>
                    <a:cubicBezTo>
                      <a:pt x="3073400" y="965200"/>
                      <a:pt x="3060700" y="952500"/>
                      <a:pt x="3060700" y="965200"/>
                    </a:cubicBezTo>
                    <a:lnTo>
                      <a:pt x="2908300" y="1320800"/>
                    </a:lnTo>
                    <a:cubicBezTo>
                      <a:pt x="2882900" y="1371600"/>
                      <a:pt x="2832100" y="1409700"/>
                      <a:pt x="2768600" y="1409700"/>
                    </a:cubicBezTo>
                    <a:lnTo>
                      <a:pt x="2705100" y="1409700"/>
                    </a:lnTo>
                    <a:cubicBezTo>
                      <a:pt x="2692400" y="1409700"/>
                      <a:pt x="2679700" y="1409700"/>
                      <a:pt x="2679700" y="1397000"/>
                    </a:cubicBezTo>
                    <a:cubicBezTo>
                      <a:pt x="2667000" y="1384300"/>
                      <a:pt x="2667000" y="1371600"/>
                      <a:pt x="2679700" y="1358900"/>
                    </a:cubicBezTo>
                    <a:lnTo>
                      <a:pt x="2870200" y="914400"/>
                    </a:lnTo>
                    <a:lnTo>
                      <a:pt x="2933700" y="736600"/>
                    </a:lnTo>
                    <a:cubicBezTo>
                      <a:pt x="2984500" y="635000"/>
                      <a:pt x="3086100" y="558800"/>
                      <a:pt x="3200400" y="558800"/>
                    </a:cubicBezTo>
                    <a:lnTo>
                      <a:pt x="3378200" y="558800"/>
                    </a:lnTo>
                    <a:cubicBezTo>
                      <a:pt x="3492500" y="558800"/>
                      <a:pt x="3594100" y="635000"/>
                      <a:pt x="3644900" y="736600"/>
                    </a:cubicBezTo>
                    <a:lnTo>
                      <a:pt x="3708400" y="914400"/>
                    </a:lnTo>
                    <a:lnTo>
                      <a:pt x="3898900" y="1358900"/>
                    </a:lnTo>
                    <a:cubicBezTo>
                      <a:pt x="3911600" y="1371600"/>
                      <a:pt x="3911600" y="1384300"/>
                      <a:pt x="3898900" y="1397000"/>
                    </a:cubicBezTo>
                    <a:cubicBezTo>
                      <a:pt x="3898900" y="1409700"/>
                      <a:pt x="3886200" y="1409700"/>
                      <a:pt x="3873500" y="1409700"/>
                    </a:cubicBezTo>
                    <a:lnTo>
                      <a:pt x="3810000" y="1409700"/>
                    </a:lnTo>
                    <a:cubicBezTo>
                      <a:pt x="3746500" y="1409700"/>
                      <a:pt x="3695700" y="1371600"/>
                      <a:pt x="3670300" y="1320800"/>
                    </a:cubicBezTo>
                    <a:lnTo>
                      <a:pt x="3517900" y="965200"/>
                    </a:lnTo>
                    <a:cubicBezTo>
                      <a:pt x="3517900" y="952500"/>
                      <a:pt x="3505200" y="965200"/>
                      <a:pt x="3505200" y="965200"/>
                    </a:cubicBezTo>
                    <a:lnTo>
                      <a:pt x="3568700" y="1409700"/>
                    </a:lnTo>
                    <a:lnTo>
                      <a:pt x="3644900" y="2222500"/>
                    </a:lnTo>
                    <a:cubicBezTo>
                      <a:pt x="3644900" y="2235200"/>
                      <a:pt x="3632200" y="2235200"/>
                      <a:pt x="3632200" y="2247900"/>
                    </a:cubicBezTo>
                    <a:cubicBezTo>
                      <a:pt x="3619500" y="2247900"/>
                      <a:pt x="3619500" y="2260600"/>
                      <a:pt x="3606800" y="2260600"/>
                    </a:cubicBezTo>
                    <a:lnTo>
                      <a:pt x="3556000" y="2260600"/>
                    </a:lnTo>
                    <a:cubicBezTo>
                      <a:pt x="3479800" y="2260600"/>
                      <a:pt x="3416300" y="2209800"/>
                      <a:pt x="3416300" y="2133600"/>
                    </a:cubicBezTo>
                    <a:lnTo>
                      <a:pt x="3302000" y="1447800"/>
                    </a:lnTo>
                    <a:cubicBezTo>
                      <a:pt x="3289300" y="1447800"/>
                      <a:pt x="3289300" y="1447800"/>
                      <a:pt x="3276600" y="1447800"/>
                    </a:cubicBezTo>
                    <a:lnTo>
                      <a:pt x="3162300" y="2133600"/>
                    </a:lnTo>
                    <a:cubicBezTo>
                      <a:pt x="3162300" y="2209800"/>
                      <a:pt x="3098800" y="2260600"/>
                      <a:pt x="3022600" y="2260600"/>
                    </a:cubicBezTo>
                    <a:lnTo>
                      <a:pt x="2971800" y="2260600"/>
                    </a:lnTo>
                    <a:cubicBezTo>
                      <a:pt x="2959100" y="2260600"/>
                      <a:pt x="2959100" y="2247900"/>
                      <a:pt x="2946400" y="2247900"/>
                    </a:cubicBezTo>
                    <a:cubicBezTo>
                      <a:pt x="2946400" y="2235200"/>
                      <a:pt x="2933700" y="2235200"/>
                      <a:pt x="2933700" y="2222500"/>
                    </a:cubicBezTo>
                    <a:lnTo>
                      <a:pt x="3009900" y="1409700"/>
                    </a:lnTo>
                    <a:lnTo>
                      <a:pt x="3073400" y="965200"/>
                    </a:lnTo>
                    <a:moveTo>
                      <a:pt x="4622800" y="0"/>
                    </a:moveTo>
                    <a:cubicBezTo>
                      <a:pt x="4508500" y="0"/>
                      <a:pt x="4406900" y="88900"/>
                      <a:pt x="4406900" y="215900"/>
                    </a:cubicBezTo>
                    <a:lnTo>
                      <a:pt x="4406900" y="279400"/>
                    </a:lnTo>
                    <a:cubicBezTo>
                      <a:pt x="4406900" y="393700"/>
                      <a:pt x="4508500" y="495300"/>
                      <a:pt x="4622800" y="495300"/>
                    </a:cubicBezTo>
                    <a:cubicBezTo>
                      <a:pt x="4737100" y="495300"/>
                      <a:pt x="4838700" y="393700"/>
                      <a:pt x="4838700" y="279400"/>
                    </a:cubicBezTo>
                    <a:lnTo>
                      <a:pt x="4838700" y="215900"/>
                    </a:lnTo>
                    <a:cubicBezTo>
                      <a:pt x="4838700" y="88900"/>
                      <a:pt x="4737100" y="0"/>
                      <a:pt x="4622800" y="0"/>
                    </a:cubicBezTo>
                    <a:moveTo>
                      <a:pt x="4406900" y="965200"/>
                    </a:moveTo>
                    <a:cubicBezTo>
                      <a:pt x="4406900" y="965200"/>
                      <a:pt x="4394200" y="952500"/>
                      <a:pt x="4394200" y="965200"/>
                    </a:cubicBezTo>
                    <a:lnTo>
                      <a:pt x="4241800" y="1320800"/>
                    </a:lnTo>
                    <a:cubicBezTo>
                      <a:pt x="4216400" y="1371600"/>
                      <a:pt x="4165600" y="1409700"/>
                      <a:pt x="4102100" y="1409700"/>
                    </a:cubicBezTo>
                    <a:lnTo>
                      <a:pt x="4038600" y="1409700"/>
                    </a:lnTo>
                    <a:cubicBezTo>
                      <a:pt x="4025900" y="1409700"/>
                      <a:pt x="4013200" y="1409700"/>
                      <a:pt x="4013200" y="1397000"/>
                    </a:cubicBezTo>
                    <a:cubicBezTo>
                      <a:pt x="4000500" y="1384300"/>
                      <a:pt x="4000500" y="1371600"/>
                      <a:pt x="4013200" y="1358900"/>
                    </a:cubicBezTo>
                    <a:lnTo>
                      <a:pt x="4203700" y="914400"/>
                    </a:lnTo>
                    <a:lnTo>
                      <a:pt x="4267200" y="736600"/>
                    </a:lnTo>
                    <a:cubicBezTo>
                      <a:pt x="4318000" y="635000"/>
                      <a:pt x="4419600" y="558800"/>
                      <a:pt x="4533900" y="558800"/>
                    </a:cubicBezTo>
                    <a:lnTo>
                      <a:pt x="4711700" y="558800"/>
                    </a:lnTo>
                    <a:cubicBezTo>
                      <a:pt x="4826000" y="558800"/>
                      <a:pt x="4927600" y="635000"/>
                      <a:pt x="4978400" y="736600"/>
                    </a:cubicBezTo>
                    <a:lnTo>
                      <a:pt x="5041900" y="914400"/>
                    </a:lnTo>
                    <a:lnTo>
                      <a:pt x="5232400" y="1358900"/>
                    </a:lnTo>
                    <a:cubicBezTo>
                      <a:pt x="5245100" y="1371600"/>
                      <a:pt x="5245100" y="1384300"/>
                      <a:pt x="5232400" y="1397000"/>
                    </a:cubicBezTo>
                    <a:cubicBezTo>
                      <a:pt x="5232400" y="1409700"/>
                      <a:pt x="5219700" y="1409700"/>
                      <a:pt x="5207000" y="1409700"/>
                    </a:cubicBezTo>
                    <a:lnTo>
                      <a:pt x="5143500" y="1409700"/>
                    </a:lnTo>
                    <a:cubicBezTo>
                      <a:pt x="5080000" y="1409700"/>
                      <a:pt x="5029200" y="1371600"/>
                      <a:pt x="5003800" y="1320800"/>
                    </a:cubicBezTo>
                    <a:lnTo>
                      <a:pt x="4851400" y="965200"/>
                    </a:lnTo>
                    <a:cubicBezTo>
                      <a:pt x="4851400" y="952500"/>
                      <a:pt x="4838700" y="965200"/>
                      <a:pt x="4838700" y="965200"/>
                    </a:cubicBezTo>
                    <a:lnTo>
                      <a:pt x="4902200" y="1409700"/>
                    </a:lnTo>
                    <a:lnTo>
                      <a:pt x="4978400" y="2222500"/>
                    </a:lnTo>
                    <a:cubicBezTo>
                      <a:pt x="4978400" y="2235200"/>
                      <a:pt x="4965700" y="2235200"/>
                      <a:pt x="4965700" y="2247900"/>
                    </a:cubicBezTo>
                    <a:cubicBezTo>
                      <a:pt x="4953000" y="2247900"/>
                      <a:pt x="4953000" y="2260600"/>
                      <a:pt x="4940300" y="2260600"/>
                    </a:cubicBezTo>
                    <a:lnTo>
                      <a:pt x="4889500" y="2260600"/>
                    </a:lnTo>
                    <a:cubicBezTo>
                      <a:pt x="4813300" y="2260600"/>
                      <a:pt x="4749800" y="2209800"/>
                      <a:pt x="4749800" y="2133600"/>
                    </a:cubicBezTo>
                    <a:lnTo>
                      <a:pt x="4635500" y="1447800"/>
                    </a:lnTo>
                    <a:cubicBezTo>
                      <a:pt x="4622800" y="1447800"/>
                      <a:pt x="4622800" y="1447800"/>
                      <a:pt x="4610100" y="1447800"/>
                    </a:cubicBezTo>
                    <a:lnTo>
                      <a:pt x="4495800" y="2133600"/>
                    </a:lnTo>
                    <a:cubicBezTo>
                      <a:pt x="4495800" y="2209800"/>
                      <a:pt x="4432300" y="2260600"/>
                      <a:pt x="4356100" y="2260600"/>
                    </a:cubicBezTo>
                    <a:lnTo>
                      <a:pt x="4305300" y="2260600"/>
                    </a:lnTo>
                    <a:cubicBezTo>
                      <a:pt x="4292600" y="2260600"/>
                      <a:pt x="4292600" y="2247900"/>
                      <a:pt x="4279900" y="2247900"/>
                    </a:cubicBezTo>
                    <a:cubicBezTo>
                      <a:pt x="4279900" y="2235200"/>
                      <a:pt x="4267200" y="2235200"/>
                      <a:pt x="4267200" y="2222500"/>
                    </a:cubicBezTo>
                    <a:lnTo>
                      <a:pt x="4343400" y="1409700"/>
                    </a:lnTo>
                    <a:lnTo>
                      <a:pt x="4406900" y="965200"/>
                    </a:lnTo>
                    <a:moveTo>
                      <a:pt x="5956300" y="0"/>
                    </a:moveTo>
                    <a:cubicBezTo>
                      <a:pt x="5842000" y="0"/>
                      <a:pt x="5740400" y="88900"/>
                      <a:pt x="5740400" y="215900"/>
                    </a:cubicBezTo>
                    <a:lnTo>
                      <a:pt x="5740400" y="279400"/>
                    </a:lnTo>
                    <a:cubicBezTo>
                      <a:pt x="5740400" y="393700"/>
                      <a:pt x="5842000" y="495300"/>
                      <a:pt x="5956300" y="495300"/>
                    </a:cubicBezTo>
                    <a:cubicBezTo>
                      <a:pt x="6070600" y="495300"/>
                      <a:pt x="6172200" y="393700"/>
                      <a:pt x="6172200" y="279400"/>
                    </a:cubicBezTo>
                    <a:lnTo>
                      <a:pt x="6172200" y="215900"/>
                    </a:lnTo>
                    <a:cubicBezTo>
                      <a:pt x="6172200" y="88900"/>
                      <a:pt x="6070600" y="0"/>
                      <a:pt x="5956300" y="0"/>
                    </a:cubicBezTo>
                    <a:moveTo>
                      <a:pt x="5740400" y="965200"/>
                    </a:moveTo>
                    <a:cubicBezTo>
                      <a:pt x="5740400" y="965200"/>
                      <a:pt x="5727700" y="952500"/>
                      <a:pt x="5727700" y="965200"/>
                    </a:cubicBezTo>
                    <a:lnTo>
                      <a:pt x="5575300" y="1320800"/>
                    </a:lnTo>
                    <a:cubicBezTo>
                      <a:pt x="5549900" y="1371600"/>
                      <a:pt x="5499100" y="1409700"/>
                      <a:pt x="5435600" y="1409700"/>
                    </a:cubicBezTo>
                    <a:lnTo>
                      <a:pt x="5372100" y="1409700"/>
                    </a:lnTo>
                    <a:cubicBezTo>
                      <a:pt x="5359400" y="1409700"/>
                      <a:pt x="5346700" y="1409700"/>
                      <a:pt x="5346700" y="1397000"/>
                    </a:cubicBezTo>
                    <a:cubicBezTo>
                      <a:pt x="5334000" y="1384300"/>
                      <a:pt x="5334000" y="1371600"/>
                      <a:pt x="5346700" y="1358900"/>
                    </a:cubicBezTo>
                    <a:lnTo>
                      <a:pt x="5537200" y="914400"/>
                    </a:lnTo>
                    <a:lnTo>
                      <a:pt x="5600700" y="736600"/>
                    </a:lnTo>
                    <a:cubicBezTo>
                      <a:pt x="5651500" y="635000"/>
                      <a:pt x="5753100" y="558800"/>
                      <a:pt x="5867400" y="558800"/>
                    </a:cubicBezTo>
                    <a:lnTo>
                      <a:pt x="6045200" y="558800"/>
                    </a:lnTo>
                    <a:cubicBezTo>
                      <a:pt x="6159500" y="558800"/>
                      <a:pt x="6261100" y="635000"/>
                      <a:pt x="6311900" y="736600"/>
                    </a:cubicBezTo>
                    <a:lnTo>
                      <a:pt x="6375400" y="914400"/>
                    </a:lnTo>
                    <a:lnTo>
                      <a:pt x="6565900" y="1358900"/>
                    </a:lnTo>
                    <a:cubicBezTo>
                      <a:pt x="6578600" y="1371600"/>
                      <a:pt x="6578600" y="1384300"/>
                      <a:pt x="6565900" y="1397000"/>
                    </a:cubicBezTo>
                    <a:cubicBezTo>
                      <a:pt x="6565900" y="1409700"/>
                      <a:pt x="6553200" y="1409700"/>
                      <a:pt x="6540500" y="1409700"/>
                    </a:cubicBezTo>
                    <a:lnTo>
                      <a:pt x="6477000" y="1409700"/>
                    </a:lnTo>
                    <a:cubicBezTo>
                      <a:pt x="6413500" y="1409700"/>
                      <a:pt x="6362700" y="1371600"/>
                      <a:pt x="6337300" y="1320800"/>
                    </a:cubicBezTo>
                    <a:lnTo>
                      <a:pt x="6184900" y="965200"/>
                    </a:lnTo>
                    <a:cubicBezTo>
                      <a:pt x="6184900" y="952500"/>
                      <a:pt x="6172200" y="965200"/>
                      <a:pt x="6172200" y="965200"/>
                    </a:cubicBezTo>
                    <a:lnTo>
                      <a:pt x="6235700" y="1409700"/>
                    </a:lnTo>
                    <a:lnTo>
                      <a:pt x="6311900" y="2222500"/>
                    </a:lnTo>
                    <a:cubicBezTo>
                      <a:pt x="6311900" y="2235200"/>
                      <a:pt x="6299200" y="2235200"/>
                      <a:pt x="6299200" y="2247900"/>
                    </a:cubicBezTo>
                    <a:cubicBezTo>
                      <a:pt x="6286500" y="2247900"/>
                      <a:pt x="6286500" y="2260600"/>
                      <a:pt x="6273800" y="2260600"/>
                    </a:cubicBezTo>
                    <a:lnTo>
                      <a:pt x="6223000" y="2260600"/>
                    </a:lnTo>
                    <a:cubicBezTo>
                      <a:pt x="6146800" y="2260600"/>
                      <a:pt x="6083300" y="2209800"/>
                      <a:pt x="6083300" y="2133600"/>
                    </a:cubicBezTo>
                    <a:lnTo>
                      <a:pt x="5969000" y="1447800"/>
                    </a:lnTo>
                    <a:cubicBezTo>
                      <a:pt x="5956300" y="1447800"/>
                      <a:pt x="5956300" y="1447800"/>
                      <a:pt x="5943600" y="1447800"/>
                    </a:cubicBezTo>
                    <a:lnTo>
                      <a:pt x="5829300" y="2133600"/>
                    </a:lnTo>
                    <a:cubicBezTo>
                      <a:pt x="5829300" y="2209800"/>
                      <a:pt x="5765800" y="2260600"/>
                      <a:pt x="5689600" y="2260600"/>
                    </a:cubicBezTo>
                    <a:lnTo>
                      <a:pt x="5638800" y="2260600"/>
                    </a:lnTo>
                    <a:cubicBezTo>
                      <a:pt x="5626100" y="2260600"/>
                      <a:pt x="5626100" y="2247900"/>
                      <a:pt x="5613400" y="2247900"/>
                    </a:cubicBezTo>
                    <a:cubicBezTo>
                      <a:pt x="5613400" y="2235200"/>
                      <a:pt x="5600700" y="2235200"/>
                      <a:pt x="5600700" y="2222500"/>
                    </a:cubicBezTo>
                    <a:lnTo>
                      <a:pt x="5676900" y="1409700"/>
                    </a:lnTo>
                    <a:lnTo>
                      <a:pt x="5740400" y="965200"/>
                    </a:lnTo>
                    <a:moveTo>
                      <a:pt x="7289800" y="0"/>
                    </a:moveTo>
                    <a:cubicBezTo>
                      <a:pt x="7175500" y="0"/>
                      <a:pt x="7073900" y="88900"/>
                      <a:pt x="7073900" y="215900"/>
                    </a:cubicBezTo>
                    <a:lnTo>
                      <a:pt x="7073900" y="279400"/>
                    </a:lnTo>
                    <a:cubicBezTo>
                      <a:pt x="7073900" y="393700"/>
                      <a:pt x="7175500" y="495300"/>
                      <a:pt x="7289800" y="495300"/>
                    </a:cubicBezTo>
                    <a:cubicBezTo>
                      <a:pt x="7404100" y="495300"/>
                      <a:pt x="7505700" y="393700"/>
                      <a:pt x="7505700" y="279400"/>
                    </a:cubicBezTo>
                    <a:lnTo>
                      <a:pt x="7505700" y="215900"/>
                    </a:lnTo>
                    <a:cubicBezTo>
                      <a:pt x="7505700" y="88900"/>
                      <a:pt x="7404100" y="0"/>
                      <a:pt x="7289800" y="0"/>
                    </a:cubicBezTo>
                    <a:moveTo>
                      <a:pt x="7073900" y="965200"/>
                    </a:moveTo>
                    <a:cubicBezTo>
                      <a:pt x="7073900" y="965200"/>
                      <a:pt x="7061200" y="952500"/>
                      <a:pt x="7061200" y="965200"/>
                    </a:cubicBezTo>
                    <a:lnTo>
                      <a:pt x="6908800" y="1320800"/>
                    </a:lnTo>
                    <a:cubicBezTo>
                      <a:pt x="6883400" y="1371600"/>
                      <a:pt x="6832600" y="1409700"/>
                      <a:pt x="6769100" y="1409700"/>
                    </a:cubicBezTo>
                    <a:lnTo>
                      <a:pt x="6705600" y="1409700"/>
                    </a:lnTo>
                    <a:cubicBezTo>
                      <a:pt x="6692900" y="1409700"/>
                      <a:pt x="6680200" y="1409700"/>
                      <a:pt x="6680200" y="1397000"/>
                    </a:cubicBezTo>
                    <a:cubicBezTo>
                      <a:pt x="6667500" y="1384300"/>
                      <a:pt x="6667500" y="1371600"/>
                      <a:pt x="6680200" y="1358900"/>
                    </a:cubicBezTo>
                    <a:lnTo>
                      <a:pt x="6870700" y="914400"/>
                    </a:lnTo>
                    <a:lnTo>
                      <a:pt x="6934200" y="736600"/>
                    </a:lnTo>
                    <a:cubicBezTo>
                      <a:pt x="6985000" y="635000"/>
                      <a:pt x="7086600" y="558800"/>
                      <a:pt x="7200900" y="558800"/>
                    </a:cubicBezTo>
                    <a:lnTo>
                      <a:pt x="7378700" y="558800"/>
                    </a:lnTo>
                    <a:cubicBezTo>
                      <a:pt x="7493000" y="558800"/>
                      <a:pt x="7594600" y="635000"/>
                      <a:pt x="7645400" y="736600"/>
                    </a:cubicBezTo>
                    <a:lnTo>
                      <a:pt x="7708900" y="914400"/>
                    </a:lnTo>
                    <a:lnTo>
                      <a:pt x="7899400" y="1358900"/>
                    </a:lnTo>
                    <a:cubicBezTo>
                      <a:pt x="7912100" y="1371600"/>
                      <a:pt x="7912100" y="1384300"/>
                      <a:pt x="7899400" y="1397000"/>
                    </a:cubicBezTo>
                    <a:cubicBezTo>
                      <a:pt x="7899400" y="1409700"/>
                      <a:pt x="7886700" y="1409700"/>
                      <a:pt x="7874000" y="1409700"/>
                    </a:cubicBezTo>
                    <a:lnTo>
                      <a:pt x="7810500" y="1409700"/>
                    </a:lnTo>
                    <a:cubicBezTo>
                      <a:pt x="7747000" y="1409700"/>
                      <a:pt x="7696200" y="1371600"/>
                      <a:pt x="7670800" y="1320800"/>
                    </a:cubicBezTo>
                    <a:lnTo>
                      <a:pt x="7518400" y="965200"/>
                    </a:lnTo>
                    <a:cubicBezTo>
                      <a:pt x="7518400" y="952500"/>
                      <a:pt x="7505700" y="965200"/>
                      <a:pt x="7505700" y="965200"/>
                    </a:cubicBezTo>
                    <a:lnTo>
                      <a:pt x="7569200" y="1409700"/>
                    </a:lnTo>
                    <a:lnTo>
                      <a:pt x="7645400" y="2222500"/>
                    </a:lnTo>
                    <a:cubicBezTo>
                      <a:pt x="7645400" y="2235200"/>
                      <a:pt x="7632700" y="2235200"/>
                      <a:pt x="7632700" y="2247900"/>
                    </a:cubicBezTo>
                    <a:cubicBezTo>
                      <a:pt x="7620000" y="2247900"/>
                      <a:pt x="7620000" y="2260600"/>
                      <a:pt x="7607300" y="2260600"/>
                    </a:cubicBezTo>
                    <a:lnTo>
                      <a:pt x="7556500" y="2260600"/>
                    </a:lnTo>
                    <a:cubicBezTo>
                      <a:pt x="7480300" y="2260600"/>
                      <a:pt x="7416800" y="2209800"/>
                      <a:pt x="7416800" y="2133600"/>
                    </a:cubicBezTo>
                    <a:lnTo>
                      <a:pt x="7302500" y="1447800"/>
                    </a:lnTo>
                    <a:cubicBezTo>
                      <a:pt x="7289800" y="1447800"/>
                      <a:pt x="7289800" y="1447800"/>
                      <a:pt x="7277100" y="1447800"/>
                    </a:cubicBezTo>
                    <a:lnTo>
                      <a:pt x="7162800" y="2133600"/>
                    </a:lnTo>
                    <a:cubicBezTo>
                      <a:pt x="7162800" y="2209800"/>
                      <a:pt x="7099300" y="2260600"/>
                      <a:pt x="7023100" y="2260600"/>
                    </a:cubicBezTo>
                    <a:lnTo>
                      <a:pt x="6972300" y="2260600"/>
                    </a:lnTo>
                    <a:cubicBezTo>
                      <a:pt x="6959600" y="2260600"/>
                      <a:pt x="6959600" y="2247900"/>
                      <a:pt x="6946900" y="2247900"/>
                    </a:cubicBezTo>
                    <a:cubicBezTo>
                      <a:pt x="6946900" y="2235200"/>
                      <a:pt x="6934200" y="2235200"/>
                      <a:pt x="6934200" y="2222500"/>
                    </a:cubicBezTo>
                    <a:lnTo>
                      <a:pt x="7010400" y="1409700"/>
                    </a:lnTo>
                    <a:lnTo>
                      <a:pt x="7073900" y="965200"/>
                    </a:lnTo>
                    <a:moveTo>
                      <a:pt x="8623300" y="0"/>
                    </a:moveTo>
                    <a:cubicBezTo>
                      <a:pt x="8509000" y="0"/>
                      <a:pt x="8407400" y="88900"/>
                      <a:pt x="8407400" y="215900"/>
                    </a:cubicBezTo>
                    <a:lnTo>
                      <a:pt x="8407400" y="279400"/>
                    </a:lnTo>
                    <a:cubicBezTo>
                      <a:pt x="8407400" y="393700"/>
                      <a:pt x="8509000" y="495300"/>
                      <a:pt x="8623300" y="495300"/>
                    </a:cubicBezTo>
                    <a:cubicBezTo>
                      <a:pt x="8737600" y="495300"/>
                      <a:pt x="8839200" y="393700"/>
                      <a:pt x="8839200" y="279400"/>
                    </a:cubicBezTo>
                    <a:lnTo>
                      <a:pt x="8839200" y="215900"/>
                    </a:lnTo>
                    <a:cubicBezTo>
                      <a:pt x="8839200" y="88900"/>
                      <a:pt x="8737600" y="0"/>
                      <a:pt x="8623300" y="0"/>
                    </a:cubicBezTo>
                    <a:moveTo>
                      <a:pt x="8407400" y="965200"/>
                    </a:moveTo>
                    <a:cubicBezTo>
                      <a:pt x="8407400" y="965200"/>
                      <a:pt x="8394700" y="952500"/>
                      <a:pt x="8394700" y="965200"/>
                    </a:cubicBezTo>
                    <a:lnTo>
                      <a:pt x="8242300" y="1320800"/>
                    </a:lnTo>
                    <a:cubicBezTo>
                      <a:pt x="8216900" y="1371600"/>
                      <a:pt x="8166100" y="1409700"/>
                      <a:pt x="8102600" y="1409700"/>
                    </a:cubicBezTo>
                    <a:lnTo>
                      <a:pt x="8039100" y="1409700"/>
                    </a:lnTo>
                    <a:cubicBezTo>
                      <a:pt x="8026400" y="1409700"/>
                      <a:pt x="8013700" y="1409700"/>
                      <a:pt x="8013700" y="1397000"/>
                    </a:cubicBezTo>
                    <a:cubicBezTo>
                      <a:pt x="8001000" y="1384300"/>
                      <a:pt x="8001000" y="1371600"/>
                      <a:pt x="8013700" y="1358900"/>
                    </a:cubicBezTo>
                    <a:lnTo>
                      <a:pt x="8204200" y="914400"/>
                    </a:lnTo>
                    <a:lnTo>
                      <a:pt x="8267700" y="736600"/>
                    </a:lnTo>
                    <a:cubicBezTo>
                      <a:pt x="8318500" y="635000"/>
                      <a:pt x="8420100" y="558800"/>
                      <a:pt x="8534400" y="558800"/>
                    </a:cubicBezTo>
                    <a:lnTo>
                      <a:pt x="8712200" y="558800"/>
                    </a:lnTo>
                    <a:cubicBezTo>
                      <a:pt x="8826500" y="558800"/>
                      <a:pt x="8928100" y="635000"/>
                      <a:pt x="8978900" y="736600"/>
                    </a:cubicBezTo>
                    <a:lnTo>
                      <a:pt x="9042400" y="914400"/>
                    </a:lnTo>
                    <a:lnTo>
                      <a:pt x="9232900" y="1358900"/>
                    </a:lnTo>
                    <a:cubicBezTo>
                      <a:pt x="9245600" y="1371600"/>
                      <a:pt x="9245600" y="1384300"/>
                      <a:pt x="9232900" y="1397000"/>
                    </a:cubicBezTo>
                    <a:cubicBezTo>
                      <a:pt x="9232900" y="1409700"/>
                      <a:pt x="9220200" y="1409700"/>
                      <a:pt x="9207500" y="1409700"/>
                    </a:cubicBezTo>
                    <a:lnTo>
                      <a:pt x="9144000" y="1409700"/>
                    </a:lnTo>
                    <a:cubicBezTo>
                      <a:pt x="9080500" y="1409700"/>
                      <a:pt x="9029700" y="1371600"/>
                      <a:pt x="9004300" y="1320800"/>
                    </a:cubicBezTo>
                    <a:lnTo>
                      <a:pt x="8851900" y="965200"/>
                    </a:lnTo>
                    <a:cubicBezTo>
                      <a:pt x="8851900" y="952500"/>
                      <a:pt x="8839200" y="965200"/>
                      <a:pt x="8839200" y="965200"/>
                    </a:cubicBezTo>
                    <a:lnTo>
                      <a:pt x="8902700" y="1409700"/>
                    </a:lnTo>
                    <a:lnTo>
                      <a:pt x="8978900" y="2222500"/>
                    </a:lnTo>
                    <a:cubicBezTo>
                      <a:pt x="8978900" y="2235200"/>
                      <a:pt x="8966200" y="2235200"/>
                      <a:pt x="8966200" y="2247900"/>
                    </a:cubicBezTo>
                    <a:cubicBezTo>
                      <a:pt x="8953500" y="2247900"/>
                      <a:pt x="8953500" y="2260600"/>
                      <a:pt x="8940800" y="2260600"/>
                    </a:cubicBezTo>
                    <a:lnTo>
                      <a:pt x="8890000" y="2260600"/>
                    </a:lnTo>
                    <a:cubicBezTo>
                      <a:pt x="8813800" y="2260600"/>
                      <a:pt x="8750300" y="2209800"/>
                      <a:pt x="8750300" y="2133600"/>
                    </a:cubicBezTo>
                    <a:lnTo>
                      <a:pt x="8636000" y="1447800"/>
                    </a:lnTo>
                    <a:cubicBezTo>
                      <a:pt x="8623300" y="1447800"/>
                      <a:pt x="8623300" y="1447800"/>
                      <a:pt x="8610600" y="1447800"/>
                    </a:cubicBezTo>
                    <a:lnTo>
                      <a:pt x="8496300" y="2133600"/>
                    </a:lnTo>
                    <a:cubicBezTo>
                      <a:pt x="8496300" y="2209800"/>
                      <a:pt x="8432800" y="2260600"/>
                      <a:pt x="8356600" y="2260600"/>
                    </a:cubicBezTo>
                    <a:lnTo>
                      <a:pt x="8305800" y="2260600"/>
                    </a:lnTo>
                    <a:cubicBezTo>
                      <a:pt x="8293100" y="2260600"/>
                      <a:pt x="8293100" y="2247900"/>
                      <a:pt x="8280400" y="2247900"/>
                    </a:cubicBezTo>
                    <a:cubicBezTo>
                      <a:pt x="8280400" y="2235200"/>
                      <a:pt x="8267700" y="2235200"/>
                      <a:pt x="8267700" y="2222500"/>
                    </a:cubicBezTo>
                    <a:lnTo>
                      <a:pt x="8343900" y="1409700"/>
                    </a:lnTo>
                    <a:lnTo>
                      <a:pt x="8407400" y="965200"/>
                    </a:lnTo>
                    <a:moveTo>
                      <a:pt x="9956800" y="0"/>
                    </a:moveTo>
                    <a:cubicBezTo>
                      <a:pt x="9842500" y="0"/>
                      <a:pt x="9740900" y="88900"/>
                      <a:pt x="9740900" y="215900"/>
                    </a:cubicBezTo>
                    <a:lnTo>
                      <a:pt x="9740900" y="279400"/>
                    </a:lnTo>
                    <a:cubicBezTo>
                      <a:pt x="9740900" y="393700"/>
                      <a:pt x="9842500" y="495300"/>
                      <a:pt x="9956800" y="495300"/>
                    </a:cubicBezTo>
                    <a:cubicBezTo>
                      <a:pt x="10071100" y="495300"/>
                      <a:pt x="10172700" y="393700"/>
                      <a:pt x="10172700" y="279400"/>
                    </a:cubicBezTo>
                    <a:lnTo>
                      <a:pt x="10172700" y="215900"/>
                    </a:lnTo>
                    <a:cubicBezTo>
                      <a:pt x="10172700" y="88900"/>
                      <a:pt x="10071100" y="0"/>
                      <a:pt x="9956800" y="0"/>
                    </a:cubicBezTo>
                    <a:moveTo>
                      <a:pt x="9740900" y="965200"/>
                    </a:moveTo>
                    <a:cubicBezTo>
                      <a:pt x="9740900" y="965200"/>
                      <a:pt x="9728200" y="952500"/>
                      <a:pt x="9728200" y="965200"/>
                    </a:cubicBezTo>
                    <a:lnTo>
                      <a:pt x="9575800" y="1320800"/>
                    </a:lnTo>
                    <a:cubicBezTo>
                      <a:pt x="9550400" y="1371600"/>
                      <a:pt x="9499600" y="1409700"/>
                      <a:pt x="9436100" y="1409700"/>
                    </a:cubicBezTo>
                    <a:lnTo>
                      <a:pt x="9372600" y="1409700"/>
                    </a:lnTo>
                    <a:cubicBezTo>
                      <a:pt x="9359900" y="1409700"/>
                      <a:pt x="9347200" y="1409700"/>
                      <a:pt x="9347200" y="1397000"/>
                    </a:cubicBezTo>
                    <a:cubicBezTo>
                      <a:pt x="9334500" y="1384300"/>
                      <a:pt x="9334500" y="1371600"/>
                      <a:pt x="9347200" y="1358900"/>
                    </a:cubicBezTo>
                    <a:lnTo>
                      <a:pt x="9537700" y="914400"/>
                    </a:lnTo>
                    <a:lnTo>
                      <a:pt x="9601200" y="736600"/>
                    </a:lnTo>
                    <a:cubicBezTo>
                      <a:pt x="9652000" y="635000"/>
                      <a:pt x="9753600" y="558800"/>
                      <a:pt x="9867900" y="558800"/>
                    </a:cubicBezTo>
                    <a:lnTo>
                      <a:pt x="10045700" y="558800"/>
                    </a:lnTo>
                    <a:cubicBezTo>
                      <a:pt x="10160000" y="558800"/>
                      <a:pt x="10261600" y="635000"/>
                      <a:pt x="10312400" y="736600"/>
                    </a:cubicBezTo>
                    <a:lnTo>
                      <a:pt x="10375900" y="914400"/>
                    </a:lnTo>
                    <a:lnTo>
                      <a:pt x="10566400" y="1358900"/>
                    </a:lnTo>
                    <a:cubicBezTo>
                      <a:pt x="10579100" y="1371600"/>
                      <a:pt x="10579100" y="1384300"/>
                      <a:pt x="10566400" y="1397000"/>
                    </a:cubicBezTo>
                    <a:cubicBezTo>
                      <a:pt x="10566400" y="1409700"/>
                      <a:pt x="10553700" y="1409700"/>
                      <a:pt x="10541000" y="1409700"/>
                    </a:cubicBezTo>
                    <a:lnTo>
                      <a:pt x="10477500" y="1409700"/>
                    </a:lnTo>
                    <a:cubicBezTo>
                      <a:pt x="10414000" y="1409700"/>
                      <a:pt x="10363200" y="1371600"/>
                      <a:pt x="10337800" y="1320800"/>
                    </a:cubicBezTo>
                    <a:lnTo>
                      <a:pt x="10185400" y="965200"/>
                    </a:lnTo>
                    <a:cubicBezTo>
                      <a:pt x="10185400" y="952500"/>
                      <a:pt x="10172700" y="965200"/>
                      <a:pt x="10172700" y="965200"/>
                    </a:cubicBezTo>
                    <a:lnTo>
                      <a:pt x="10236200" y="1409700"/>
                    </a:lnTo>
                    <a:lnTo>
                      <a:pt x="10312400" y="2222500"/>
                    </a:lnTo>
                    <a:cubicBezTo>
                      <a:pt x="10312400" y="2235200"/>
                      <a:pt x="10299700" y="2235200"/>
                      <a:pt x="10299700" y="2247900"/>
                    </a:cubicBezTo>
                    <a:cubicBezTo>
                      <a:pt x="10287000" y="2247900"/>
                      <a:pt x="10287000" y="2260600"/>
                      <a:pt x="10274300" y="2260600"/>
                    </a:cubicBezTo>
                    <a:lnTo>
                      <a:pt x="10223500" y="2260600"/>
                    </a:lnTo>
                    <a:cubicBezTo>
                      <a:pt x="10147300" y="2260600"/>
                      <a:pt x="10083800" y="2209800"/>
                      <a:pt x="10083800" y="2133600"/>
                    </a:cubicBezTo>
                    <a:lnTo>
                      <a:pt x="9969500" y="1447800"/>
                    </a:lnTo>
                    <a:cubicBezTo>
                      <a:pt x="9956800" y="1447800"/>
                      <a:pt x="9956800" y="1447800"/>
                      <a:pt x="9944100" y="1447800"/>
                    </a:cubicBezTo>
                    <a:lnTo>
                      <a:pt x="9829800" y="2133600"/>
                    </a:lnTo>
                    <a:cubicBezTo>
                      <a:pt x="9829800" y="2209800"/>
                      <a:pt x="9766300" y="2260600"/>
                      <a:pt x="9690100" y="2260600"/>
                    </a:cubicBezTo>
                    <a:lnTo>
                      <a:pt x="9639300" y="2260600"/>
                    </a:lnTo>
                    <a:cubicBezTo>
                      <a:pt x="9626600" y="2260600"/>
                      <a:pt x="9626600" y="2247900"/>
                      <a:pt x="9613900" y="2247900"/>
                    </a:cubicBezTo>
                    <a:cubicBezTo>
                      <a:pt x="9613900" y="2235200"/>
                      <a:pt x="9601200" y="2235200"/>
                      <a:pt x="9601200" y="2222500"/>
                    </a:cubicBezTo>
                    <a:lnTo>
                      <a:pt x="9677400" y="1409700"/>
                    </a:lnTo>
                    <a:lnTo>
                      <a:pt x="9740900" y="965200"/>
                    </a:lnTo>
                  </a:path>
                </a:pathLst>
              </a:custGeom>
              <a:solidFill>
                <a:srgbClr val="B3B5A9"/>
              </a:solidFill>
            </p:spPr>
          </p:sp>
        </p:grpSp>
      </p:grpSp>
      <p:sp>
        <p:nvSpPr>
          <p:cNvPr name="TextBox 19" id="19"/>
          <p:cNvSpPr txBox="true"/>
          <p:nvPr/>
        </p:nvSpPr>
        <p:spPr>
          <a:xfrm rot="0">
            <a:off x="12382410" y="6893338"/>
            <a:ext cx="3780505" cy="2146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408"/>
              </a:lnSpc>
              <a:spcBef>
                <a:spcPct val="0"/>
              </a:spcBef>
            </a:pPr>
            <a:r>
              <a:rPr lang="en-US" sz="12614">
                <a:solidFill>
                  <a:srgbClr val="010101"/>
                </a:solidFill>
                <a:latin typeface="Archivo Black"/>
              </a:rPr>
              <a:t>2</a:t>
            </a:r>
            <a:r>
              <a:rPr lang="en-US" sz="12614" strike="noStrike" u="none">
                <a:solidFill>
                  <a:srgbClr val="010101"/>
                </a:solidFill>
                <a:latin typeface="Archivo Black"/>
              </a:rPr>
              <a:t>0%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910480" y="425009"/>
            <a:ext cx="12166849" cy="1862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03"/>
              </a:lnSpc>
              <a:spcBef>
                <a:spcPct val="0"/>
              </a:spcBef>
            </a:pPr>
            <a:r>
              <a:rPr lang="en-US" sz="2683" spc="93">
                <a:solidFill>
                  <a:srgbClr val="010101"/>
                </a:solidFill>
                <a:latin typeface="Archivo Black"/>
              </a:rPr>
              <a:t>COMMENT L'ANALYSE DES DONNÉES PEUT-ELLE ÊTRE APPLIQUÉE POUR CIBLER PLUS EFFICACEMENT LES PUBLICITÉS ET LES CAMPAGNES MARKETING, EN MAXIMISANT LE RETOUR SUR INVESTISSEMENT 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8914" y="8382348"/>
            <a:ext cx="587713" cy="748246"/>
          </a:xfrm>
          <a:custGeom>
            <a:avLst/>
            <a:gdLst/>
            <a:ahLst/>
            <a:cxnLst/>
            <a:rect r="r" b="b" t="t" l="l"/>
            <a:pathLst>
              <a:path h="748246" w="587713">
                <a:moveTo>
                  <a:pt x="0" y="0"/>
                </a:moveTo>
                <a:lnTo>
                  <a:pt x="587713" y="0"/>
                </a:lnTo>
                <a:lnTo>
                  <a:pt x="587713" y="748246"/>
                </a:lnTo>
                <a:lnTo>
                  <a:pt x="0" y="7482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39651" y="8365399"/>
            <a:ext cx="849110" cy="827496"/>
          </a:xfrm>
          <a:custGeom>
            <a:avLst/>
            <a:gdLst/>
            <a:ahLst/>
            <a:cxnLst/>
            <a:rect r="r" b="b" t="t" l="l"/>
            <a:pathLst>
              <a:path h="827496" w="849110">
                <a:moveTo>
                  <a:pt x="0" y="0"/>
                </a:moveTo>
                <a:lnTo>
                  <a:pt x="849110" y="0"/>
                </a:lnTo>
                <a:lnTo>
                  <a:pt x="849110" y="827496"/>
                </a:lnTo>
                <a:lnTo>
                  <a:pt x="0" y="827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16392" y="8317688"/>
            <a:ext cx="825844" cy="895886"/>
          </a:xfrm>
          <a:custGeom>
            <a:avLst/>
            <a:gdLst/>
            <a:ahLst/>
            <a:cxnLst/>
            <a:rect r="r" b="b" t="t" l="l"/>
            <a:pathLst>
              <a:path h="895886" w="825844">
                <a:moveTo>
                  <a:pt x="0" y="0"/>
                </a:moveTo>
                <a:lnTo>
                  <a:pt x="825844" y="0"/>
                </a:lnTo>
                <a:lnTo>
                  <a:pt x="825844" y="895886"/>
                </a:lnTo>
                <a:lnTo>
                  <a:pt x="0" y="8958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71257" y="8394737"/>
            <a:ext cx="801428" cy="735857"/>
          </a:xfrm>
          <a:custGeom>
            <a:avLst/>
            <a:gdLst/>
            <a:ahLst/>
            <a:cxnLst/>
            <a:rect r="r" b="b" t="t" l="l"/>
            <a:pathLst>
              <a:path h="735857" w="801428">
                <a:moveTo>
                  <a:pt x="0" y="0"/>
                </a:moveTo>
                <a:lnTo>
                  <a:pt x="801428" y="0"/>
                </a:lnTo>
                <a:lnTo>
                  <a:pt x="801428" y="735857"/>
                </a:lnTo>
                <a:lnTo>
                  <a:pt x="0" y="7358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983296" y="5900169"/>
            <a:ext cx="660740" cy="798697"/>
          </a:xfrm>
          <a:custGeom>
            <a:avLst/>
            <a:gdLst/>
            <a:ahLst/>
            <a:cxnLst/>
            <a:rect r="r" b="b" t="t" l="l"/>
            <a:pathLst>
              <a:path h="798697" w="660740">
                <a:moveTo>
                  <a:pt x="0" y="0"/>
                </a:moveTo>
                <a:lnTo>
                  <a:pt x="660740" y="0"/>
                </a:lnTo>
                <a:lnTo>
                  <a:pt x="660740" y="798697"/>
                </a:lnTo>
                <a:lnTo>
                  <a:pt x="0" y="7986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393405" y="4483817"/>
            <a:ext cx="733943" cy="839228"/>
          </a:xfrm>
          <a:custGeom>
            <a:avLst/>
            <a:gdLst/>
            <a:ahLst/>
            <a:cxnLst/>
            <a:rect r="r" b="b" t="t" l="l"/>
            <a:pathLst>
              <a:path h="839228" w="733943">
                <a:moveTo>
                  <a:pt x="0" y="0"/>
                </a:moveTo>
                <a:lnTo>
                  <a:pt x="733943" y="0"/>
                </a:lnTo>
                <a:lnTo>
                  <a:pt x="733943" y="839228"/>
                </a:lnTo>
                <a:lnTo>
                  <a:pt x="0" y="83922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944297" y="4490759"/>
            <a:ext cx="810032" cy="779103"/>
          </a:xfrm>
          <a:custGeom>
            <a:avLst/>
            <a:gdLst/>
            <a:ahLst/>
            <a:cxnLst/>
            <a:rect r="r" b="b" t="t" l="l"/>
            <a:pathLst>
              <a:path h="779103" w="810032">
                <a:moveTo>
                  <a:pt x="0" y="0"/>
                </a:moveTo>
                <a:lnTo>
                  <a:pt x="810032" y="0"/>
                </a:lnTo>
                <a:lnTo>
                  <a:pt x="810032" y="779103"/>
                </a:lnTo>
                <a:lnTo>
                  <a:pt x="0" y="77910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54795" y="4351976"/>
            <a:ext cx="682965" cy="813054"/>
          </a:xfrm>
          <a:custGeom>
            <a:avLst/>
            <a:gdLst/>
            <a:ahLst/>
            <a:cxnLst/>
            <a:rect r="r" b="b" t="t" l="l"/>
            <a:pathLst>
              <a:path h="813054" w="682965">
                <a:moveTo>
                  <a:pt x="0" y="0"/>
                </a:moveTo>
                <a:lnTo>
                  <a:pt x="682965" y="0"/>
                </a:lnTo>
                <a:lnTo>
                  <a:pt x="682965" y="813054"/>
                </a:lnTo>
                <a:lnTo>
                  <a:pt x="0" y="81305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390674" y="4533662"/>
            <a:ext cx="795968" cy="706241"/>
          </a:xfrm>
          <a:custGeom>
            <a:avLst/>
            <a:gdLst/>
            <a:ahLst/>
            <a:cxnLst/>
            <a:rect r="r" b="b" t="t" l="l"/>
            <a:pathLst>
              <a:path h="706241" w="795968">
                <a:moveTo>
                  <a:pt x="0" y="0"/>
                </a:moveTo>
                <a:lnTo>
                  <a:pt x="795968" y="0"/>
                </a:lnTo>
                <a:lnTo>
                  <a:pt x="795968" y="706241"/>
                </a:lnTo>
                <a:lnTo>
                  <a:pt x="0" y="70624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812724" y="4486006"/>
            <a:ext cx="698242" cy="672851"/>
          </a:xfrm>
          <a:custGeom>
            <a:avLst/>
            <a:gdLst/>
            <a:ahLst/>
            <a:cxnLst/>
            <a:rect r="r" b="b" t="t" l="l"/>
            <a:pathLst>
              <a:path h="672851" w="698242">
                <a:moveTo>
                  <a:pt x="0" y="0"/>
                </a:moveTo>
                <a:lnTo>
                  <a:pt x="698242" y="0"/>
                </a:lnTo>
                <a:lnTo>
                  <a:pt x="698242" y="672851"/>
                </a:lnTo>
                <a:lnTo>
                  <a:pt x="0" y="67285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372855" y="5746697"/>
            <a:ext cx="775043" cy="868174"/>
          </a:xfrm>
          <a:custGeom>
            <a:avLst/>
            <a:gdLst/>
            <a:ahLst/>
            <a:cxnLst/>
            <a:rect r="r" b="b" t="t" l="l"/>
            <a:pathLst>
              <a:path h="868174" w="775043">
                <a:moveTo>
                  <a:pt x="0" y="0"/>
                </a:moveTo>
                <a:lnTo>
                  <a:pt x="775043" y="0"/>
                </a:lnTo>
                <a:lnTo>
                  <a:pt x="775043" y="868174"/>
                </a:lnTo>
                <a:lnTo>
                  <a:pt x="0" y="86817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079401" y="6927753"/>
            <a:ext cx="833753" cy="868492"/>
          </a:xfrm>
          <a:custGeom>
            <a:avLst/>
            <a:gdLst/>
            <a:ahLst/>
            <a:cxnLst/>
            <a:rect r="r" b="b" t="t" l="l"/>
            <a:pathLst>
              <a:path h="868492" w="833753">
                <a:moveTo>
                  <a:pt x="0" y="0"/>
                </a:moveTo>
                <a:lnTo>
                  <a:pt x="833753" y="0"/>
                </a:lnTo>
                <a:lnTo>
                  <a:pt x="833753" y="868492"/>
                </a:lnTo>
                <a:lnTo>
                  <a:pt x="0" y="868492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132481" y="5628671"/>
            <a:ext cx="727593" cy="835440"/>
          </a:xfrm>
          <a:custGeom>
            <a:avLst/>
            <a:gdLst/>
            <a:ahLst/>
            <a:cxnLst/>
            <a:rect r="r" b="b" t="t" l="l"/>
            <a:pathLst>
              <a:path h="835440" w="727593">
                <a:moveTo>
                  <a:pt x="0" y="0"/>
                </a:moveTo>
                <a:lnTo>
                  <a:pt x="727593" y="0"/>
                </a:lnTo>
                <a:lnTo>
                  <a:pt x="727593" y="835441"/>
                </a:lnTo>
                <a:lnTo>
                  <a:pt x="0" y="83544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354571" y="5693520"/>
            <a:ext cx="868174" cy="868174"/>
          </a:xfrm>
          <a:custGeom>
            <a:avLst/>
            <a:gdLst/>
            <a:ahLst/>
            <a:cxnLst/>
            <a:rect r="r" b="b" t="t" l="l"/>
            <a:pathLst>
              <a:path h="868174" w="868174">
                <a:moveTo>
                  <a:pt x="0" y="0"/>
                </a:moveTo>
                <a:lnTo>
                  <a:pt x="868174" y="0"/>
                </a:lnTo>
                <a:lnTo>
                  <a:pt x="868174" y="868174"/>
                </a:lnTo>
                <a:lnTo>
                  <a:pt x="0" y="868174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899529" y="8358896"/>
            <a:ext cx="899568" cy="868492"/>
          </a:xfrm>
          <a:custGeom>
            <a:avLst/>
            <a:gdLst/>
            <a:ahLst/>
            <a:cxnLst/>
            <a:rect r="r" b="b" t="t" l="l"/>
            <a:pathLst>
              <a:path h="868492" w="899568">
                <a:moveTo>
                  <a:pt x="0" y="0"/>
                </a:moveTo>
                <a:lnTo>
                  <a:pt x="899568" y="0"/>
                </a:lnTo>
                <a:lnTo>
                  <a:pt x="899568" y="868492"/>
                </a:lnTo>
                <a:lnTo>
                  <a:pt x="0" y="868492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029848" y="6934814"/>
            <a:ext cx="928806" cy="896720"/>
          </a:xfrm>
          <a:custGeom>
            <a:avLst/>
            <a:gdLst/>
            <a:ahLst/>
            <a:cxnLst/>
            <a:rect r="r" b="b" t="t" l="l"/>
            <a:pathLst>
              <a:path h="896720" w="928806">
                <a:moveTo>
                  <a:pt x="0" y="0"/>
                </a:moveTo>
                <a:lnTo>
                  <a:pt x="928806" y="0"/>
                </a:lnTo>
                <a:lnTo>
                  <a:pt x="928806" y="896719"/>
                </a:lnTo>
                <a:lnTo>
                  <a:pt x="0" y="896719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268864" y="4397581"/>
            <a:ext cx="778541" cy="767216"/>
          </a:xfrm>
          <a:custGeom>
            <a:avLst/>
            <a:gdLst/>
            <a:ahLst/>
            <a:cxnLst/>
            <a:rect r="r" b="b" t="t" l="l"/>
            <a:pathLst>
              <a:path h="767216" w="778541">
                <a:moveTo>
                  <a:pt x="0" y="0"/>
                </a:moveTo>
                <a:lnTo>
                  <a:pt x="778541" y="0"/>
                </a:lnTo>
                <a:lnTo>
                  <a:pt x="778541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18045" y="4476154"/>
            <a:ext cx="889451" cy="889451"/>
          </a:xfrm>
          <a:custGeom>
            <a:avLst/>
            <a:gdLst/>
            <a:ahLst/>
            <a:cxnLst/>
            <a:rect r="r" b="b" t="t" l="l"/>
            <a:pathLst>
              <a:path h="889451" w="889451">
                <a:moveTo>
                  <a:pt x="0" y="0"/>
                </a:moveTo>
                <a:lnTo>
                  <a:pt x="889452" y="0"/>
                </a:lnTo>
                <a:lnTo>
                  <a:pt x="889452" y="889451"/>
                </a:lnTo>
                <a:lnTo>
                  <a:pt x="0" y="889451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405050" y="7015311"/>
            <a:ext cx="767216" cy="767216"/>
          </a:xfrm>
          <a:custGeom>
            <a:avLst/>
            <a:gdLst/>
            <a:ahLst/>
            <a:cxnLst/>
            <a:rect r="r" b="b" t="t" l="l"/>
            <a:pathLst>
              <a:path h="767216" w="767216">
                <a:moveTo>
                  <a:pt x="0" y="0"/>
                </a:moveTo>
                <a:lnTo>
                  <a:pt x="767216" y="0"/>
                </a:lnTo>
                <a:lnTo>
                  <a:pt x="767216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635686" y="5665856"/>
            <a:ext cx="787256" cy="767216"/>
          </a:xfrm>
          <a:custGeom>
            <a:avLst/>
            <a:gdLst/>
            <a:ahLst/>
            <a:cxnLst/>
            <a:rect r="r" b="b" t="t" l="l"/>
            <a:pathLst>
              <a:path h="767216" w="787256">
                <a:moveTo>
                  <a:pt x="0" y="0"/>
                </a:moveTo>
                <a:lnTo>
                  <a:pt x="787256" y="0"/>
                </a:lnTo>
                <a:lnTo>
                  <a:pt x="787256" y="767217"/>
                </a:lnTo>
                <a:lnTo>
                  <a:pt x="0" y="767217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712942" y="7030117"/>
            <a:ext cx="897806" cy="767216"/>
          </a:xfrm>
          <a:custGeom>
            <a:avLst/>
            <a:gdLst/>
            <a:ahLst/>
            <a:cxnLst/>
            <a:rect r="r" b="b" t="t" l="l"/>
            <a:pathLst>
              <a:path h="767216" w="897806">
                <a:moveTo>
                  <a:pt x="0" y="0"/>
                </a:moveTo>
                <a:lnTo>
                  <a:pt x="897806" y="0"/>
                </a:lnTo>
                <a:lnTo>
                  <a:pt x="897806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3109891" y="5654140"/>
            <a:ext cx="708629" cy="767216"/>
          </a:xfrm>
          <a:custGeom>
            <a:avLst/>
            <a:gdLst/>
            <a:ahLst/>
            <a:cxnLst/>
            <a:rect r="r" b="b" t="t" l="l"/>
            <a:pathLst>
              <a:path h="767216" w="708629">
                <a:moveTo>
                  <a:pt x="0" y="0"/>
                </a:moveTo>
                <a:lnTo>
                  <a:pt x="708629" y="0"/>
                </a:lnTo>
                <a:lnTo>
                  <a:pt x="708629" y="767217"/>
                </a:lnTo>
                <a:lnTo>
                  <a:pt x="0" y="767217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627985" y="5823048"/>
            <a:ext cx="669571" cy="767216"/>
          </a:xfrm>
          <a:custGeom>
            <a:avLst/>
            <a:gdLst/>
            <a:ahLst/>
            <a:cxnLst/>
            <a:rect r="r" b="b" t="t" l="l"/>
            <a:pathLst>
              <a:path h="767216" w="669571">
                <a:moveTo>
                  <a:pt x="0" y="0"/>
                </a:moveTo>
                <a:lnTo>
                  <a:pt x="669571" y="0"/>
                </a:lnTo>
                <a:lnTo>
                  <a:pt x="669571" y="767217"/>
                </a:lnTo>
                <a:lnTo>
                  <a:pt x="0" y="767217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264507" y="8298717"/>
            <a:ext cx="514732" cy="767216"/>
          </a:xfrm>
          <a:custGeom>
            <a:avLst/>
            <a:gdLst/>
            <a:ahLst/>
            <a:cxnLst/>
            <a:rect r="r" b="b" t="t" l="l"/>
            <a:pathLst>
              <a:path h="767216" w="514732">
                <a:moveTo>
                  <a:pt x="0" y="0"/>
                </a:moveTo>
                <a:lnTo>
                  <a:pt x="514732" y="0"/>
                </a:lnTo>
                <a:lnTo>
                  <a:pt x="514732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7362292" y="8358896"/>
            <a:ext cx="796168" cy="767216"/>
          </a:xfrm>
          <a:custGeom>
            <a:avLst/>
            <a:gdLst/>
            <a:ahLst/>
            <a:cxnLst/>
            <a:rect r="r" b="b" t="t" l="l"/>
            <a:pathLst>
              <a:path h="767216" w="796168">
                <a:moveTo>
                  <a:pt x="0" y="0"/>
                </a:moveTo>
                <a:lnTo>
                  <a:pt x="796168" y="0"/>
                </a:lnTo>
                <a:lnTo>
                  <a:pt x="796168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6055481" y="4586260"/>
            <a:ext cx="661201" cy="767216"/>
          </a:xfrm>
          <a:custGeom>
            <a:avLst/>
            <a:gdLst/>
            <a:ahLst/>
            <a:cxnLst/>
            <a:rect r="r" b="b" t="t" l="l"/>
            <a:pathLst>
              <a:path h="767216" w="661201">
                <a:moveTo>
                  <a:pt x="0" y="0"/>
                </a:moveTo>
                <a:lnTo>
                  <a:pt x="661201" y="0"/>
                </a:lnTo>
                <a:lnTo>
                  <a:pt x="661201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2921674" y="4506444"/>
            <a:ext cx="1085063" cy="651038"/>
          </a:xfrm>
          <a:custGeom>
            <a:avLst/>
            <a:gdLst/>
            <a:ahLst/>
            <a:cxnLst/>
            <a:rect r="r" b="b" t="t" l="l"/>
            <a:pathLst>
              <a:path h="651038" w="1085063">
                <a:moveTo>
                  <a:pt x="0" y="0"/>
                </a:moveTo>
                <a:lnTo>
                  <a:pt x="1085063" y="0"/>
                </a:lnTo>
                <a:lnTo>
                  <a:pt x="1085063" y="651038"/>
                </a:lnTo>
                <a:lnTo>
                  <a:pt x="0" y="651038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4724520" y="4417491"/>
            <a:ext cx="609588" cy="767216"/>
          </a:xfrm>
          <a:custGeom>
            <a:avLst/>
            <a:gdLst/>
            <a:ahLst/>
            <a:cxnLst/>
            <a:rect r="r" b="b" t="t" l="l"/>
            <a:pathLst>
              <a:path h="767216" w="609588">
                <a:moveTo>
                  <a:pt x="0" y="0"/>
                </a:moveTo>
                <a:lnTo>
                  <a:pt x="609588" y="0"/>
                </a:lnTo>
                <a:lnTo>
                  <a:pt x="609588" y="767217"/>
                </a:lnTo>
                <a:lnTo>
                  <a:pt x="0" y="767217"/>
                </a:lnTo>
                <a:lnTo>
                  <a:pt x="0" y="0"/>
                </a:lnTo>
                <a:close/>
              </a:path>
            </a:pathLst>
          </a:custGeom>
          <a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3264507" y="5572814"/>
            <a:ext cx="787256" cy="767216"/>
          </a:xfrm>
          <a:custGeom>
            <a:avLst/>
            <a:gdLst/>
            <a:ahLst/>
            <a:cxnLst/>
            <a:rect r="r" b="b" t="t" l="l"/>
            <a:pathLst>
              <a:path h="767216" w="787256">
                <a:moveTo>
                  <a:pt x="0" y="0"/>
                </a:moveTo>
                <a:lnTo>
                  <a:pt x="787255" y="0"/>
                </a:lnTo>
                <a:lnTo>
                  <a:pt x="787255" y="767217"/>
                </a:lnTo>
                <a:lnTo>
                  <a:pt x="0" y="767217"/>
                </a:lnTo>
                <a:lnTo>
                  <a:pt x="0" y="0"/>
                </a:lnTo>
                <a:close/>
              </a:path>
            </a:pathLst>
          </a:custGeom>
          <a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0299344" y="8236144"/>
            <a:ext cx="978628" cy="991244"/>
          </a:xfrm>
          <a:custGeom>
            <a:avLst/>
            <a:gdLst/>
            <a:ahLst/>
            <a:cxnLst/>
            <a:rect r="r" b="b" t="t" l="l"/>
            <a:pathLst>
              <a:path h="991244" w="978628">
                <a:moveTo>
                  <a:pt x="0" y="0"/>
                </a:moveTo>
                <a:lnTo>
                  <a:pt x="978628" y="0"/>
                </a:lnTo>
                <a:lnTo>
                  <a:pt x="978628" y="991244"/>
                </a:lnTo>
                <a:lnTo>
                  <a:pt x="0" y="991244"/>
                </a:lnTo>
                <a:lnTo>
                  <a:pt x="0" y="0"/>
                </a:lnTo>
                <a:close/>
              </a:path>
            </a:pathLst>
          </a:custGeom>
          <a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1712337" y="8298717"/>
            <a:ext cx="899016" cy="887574"/>
          </a:xfrm>
          <a:custGeom>
            <a:avLst/>
            <a:gdLst/>
            <a:ahLst/>
            <a:cxnLst/>
            <a:rect r="r" b="b" t="t" l="l"/>
            <a:pathLst>
              <a:path h="887574" w="899016">
                <a:moveTo>
                  <a:pt x="0" y="0"/>
                </a:moveTo>
                <a:lnTo>
                  <a:pt x="899016" y="0"/>
                </a:lnTo>
                <a:lnTo>
                  <a:pt x="899016" y="887574"/>
                </a:lnTo>
                <a:lnTo>
                  <a:pt x="0" y="887574"/>
                </a:lnTo>
                <a:lnTo>
                  <a:pt x="0" y="0"/>
                </a:lnTo>
                <a:close/>
              </a:path>
            </a:pathLst>
          </a:custGeom>
          <a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1767764" y="5707040"/>
            <a:ext cx="788162" cy="922318"/>
          </a:xfrm>
          <a:custGeom>
            <a:avLst/>
            <a:gdLst/>
            <a:ahLst/>
            <a:cxnLst/>
            <a:rect r="r" b="b" t="t" l="l"/>
            <a:pathLst>
              <a:path h="922318" w="788162">
                <a:moveTo>
                  <a:pt x="0" y="0"/>
                </a:moveTo>
                <a:lnTo>
                  <a:pt x="788162" y="0"/>
                </a:lnTo>
                <a:lnTo>
                  <a:pt x="788162" y="922318"/>
                </a:lnTo>
                <a:lnTo>
                  <a:pt x="0" y="922318"/>
                </a:lnTo>
                <a:lnTo>
                  <a:pt x="0" y="0"/>
                </a:lnTo>
                <a:close/>
              </a:path>
            </a:pathLst>
          </a:custGeom>
          <a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4549848" y="6914222"/>
            <a:ext cx="958932" cy="922318"/>
          </a:xfrm>
          <a:custGeom>
            <a:avLst/>
            <a:gdLst/>
            <a:ahLst/>
            <a:cxnLst/>
            <a:rect r="r" b="b" t="t" l="l"/>
            <a:pathLst>
              <a:path h="922318" w="958932">
                <a:moveTo>
                  <a:pt x="0" y="0"/>
                </a:moveTo>
                <a:lnTo>
                  <a:pt x="958932" y="0"/>
                </a:lnTo>
                <a:lnTo>
                  <a:pt x="958932" y="922317"/>
                </a:lnTo>
                <a:lnTo>
                  <a:pt x="0" y="922317"/>
                </a:lnTo>
                <a:lnTo>
                  <a:pt x="0" y="0"/>
                </a:lnTo>
                <a:close/>
              </a:path>
            </a:pathLst>
          </a:custGeom>
          <a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3000944" y="6918016"/>
            <a:ext cx="926524" cy="950724"/>
          </a:xfrm>
          <a:custGeom>
            <a:avLst/>
            <a:gdLst/>
            <a:ahLst/>
            <a:cxnLst/>
            <a:rect r="r" b="b" t="t" l="l"/>
            <a:pathLst>
              <a:path h="950724" w="926524">
                <a:moveTo>
                  <a:pt x="0" y="0"/>
                </a:moveTo>
                <a:lnTo>
                  <a:pt x="926524" y="0"/>
                </a:lnTo>
                <a:lnTo>
                  <a:pt x="926524" y="950724"/>
                </a:lnTo>
                <a:lnTo>
                  <a:pt x="0" y="950724"/>
                </a:lnTo>
                <a:lnTo>
                  <a:pt x="0" y="0"/>
                </a:lnTo>
                <a:close/>
              </a:path>
            </a:pathLst>
          </a:custGeom>
          <a:blipFill>
            <a:blip r:embed="rId68">
              <a:extLst>
                <a:ext uri="{96DAC541-7B7A-43D3-8B79-37D633B846F1}">
                  <asvg:svgBlip xmlns:asvg="http://schemas.microsoft.com/office/drawing/2016/SVG/main" r:embed="rId6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524172" y="7047708"/>
            <a:ext cx="877197" cy="877197"/>
          </a:xfrm>
          <a:custGeom>
            <a:avLst/>
            <a:gdLst/>
            <a:ahLst/>
            <a:cxnLst/>
            <a:rect r="r" b="b" t="t" l="l"/>
            <a:pathLst>
              <a:path h="877197" w="877197">
                <a:moveTo>
                  <a:pt x="0" y="0"/>
                </a:moveTo>
                <a:lnTo>
                  <a:pt x="877197" y="0"/>
                </a:lnTo>
                <a:lnTo>
                  <a:pt x="877197" y="877197"/>
                </a:lnTo>
                <a:lnTo>
                  <a:pt x="0" y="877197"/>
                </a:lnTo>
                <a:lnTo>
                  <a:pt x="0" y="0"/>
                </a:lnTo>
                <a:close/>
              </a:path>
            </a:pathLst>
          </a:custGeom>
          <a:blipFill>
            <a:blip r:embed="rId70">
              <a:extLst>
                <a:ext uri="{96DAC541-7B7A-43D3-8B79-37D633B846F1}">
                  <asvg:svgBlip xmlns:asvg="http://schemas.microsoft.com/office/drawing/2016/SVG/main" r:embed="rId7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5428329" y="1533139"/>
            <a:ext cx="7431342" cy="797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63"/>
              </a:lnSpc>
              <a:spcBef>
                <a:spcPct val="0"/>
              </a:spcBef>
            </a:pPr>
            <a:r>
              <a:rPr lang="en-US" sz="4683" spc="163">
                <a:solidFill>
                  <a:srgbClr val="010101"/>
                </a:solidFill>
                <a:latin typeface="Archivo Black"/>
              </a:rPr>
              <a:t>CONCLUSION</a:t>
            </a:r>
          </a:p>
        </p:txBody>
      </p:sp>
      <p:sp>
        <p:nvSpPr>
          <p:cNvPr name="Freeform 38" id="38"/>
          <p:cNvSpPr/>
          <p:nvPr/>
        </p:nvSpPr>
        <p:spPr>
          <a:xfrm flipH="false" flipV="false" rot="0">
            <a:off x="1556939" y="3207047"/>
            <a:ext cx="811663" cy="811663"/>
          </a:xfrm>
          <a:custGeom>
            <a:avLst/>
            <a:gdLst/>
            <a:ahLst/>
            <a:cxnLst/>
            <a:rect r="r" b="b" t="t" l="l"/>
            <a:pathLst>
              <a:path h="811663" w="811663">
                <a:moveTo>
                  <a:pt x="0" y="0"/>
                </a:moveTo>
                <a:lnTo>
                  <a:pt x="811663" y="0"/>
                </a:lnTo>
                <a:lnTo>
                  <a:pt x="811663" y="811663"/>
                </a:lnTo>
                <a:lnTo>
                  <a:pt x="0" y="811663"/>
                </a:lnTo>
                <a:lnTo>
                  <a:pt x="0" y="0"/>
                </a:lnTo>
                <a:close/>
              </a:path>
            </a:pathLst>
          </a:custGeom>
          <a:blipFill>
            <a:blip r:embed="rId72">
              <a:extLst>
                <a:ext uri="{96DAC541-7B7A-43D3-8B79-37D633B846F1}">
                  <asvg:svgBlip xmlns:asvg="http://schemas.microsoft.com/office/drawing/2016/SVG/main" r:embed="rId7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4350139" y="7047481"/>
            <a:ext cx="1064254" cy="799158"/>
          </a:xfrm>
          <a:custGeom>
            <a:avLst/>
            <a:gdLst/>
            <a:ahLst/>
            <a:cxnLst/>
            <a:rect r="r" b="b" t="t" l="l"/>
            <a:pathLst>
              <a:path h="799158" w="1064254">
                <a:moveTo>
                  <a:pt x="0" y="0"/>
                </a:moveTo>
                <a:lnTo>
                  <a:pt x="1064254" y="0"/>
                </a:lnTo>
                <a:lnTo>
                  <a:pt x="1064254" y="799158"/>
                </a:lnTo>
                <a:lnTo>
                  <a:pt x="0" y="799158"/>
                </a:lnTo>
                <a:lnTo>
                  <a:pt x="0" y="0"/>
                </a:lnTo>
                <a:close/>
              </a:path>
            </a:pathLst>
          </a:custGeom>
          <a:blipFill>
            <a:blip r:embed="rId74">
              <a:extLs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4531342" y="4378202"/>
            <a:ext cx="701847" cy="977255"/>
          </a:xfrm>
          <a:custGeom>
            <a:avLst/>
            <a:gdLst/>
            <a:ahLst/>
            <a:cxnLst/>
            <a:rect r="r" b="b" t="t" l="l"/>
            <a:pathLst>
              <a:path h="977255" w="701847">
                <a:moveTo>
                  <a:pt x="0" y="0"/>
                </a:moveTo>
                <a:lnTo>
                  <a:pt x="701847" y="0"/>
                </a:lnTo>
                <a:lnTo>
                  <a:pt x="701847" y="977255"/>
                </a:lnTo>
                <a:lnTo>
                  <a:pt x="0" y="977255"/>
                </a:lnTo>
                <a:lnTo>
                  <a:pt x="0" y="0"/>
                </a:lnTo>
                <a:close/>
              </a:path>
            </a:pathLst>
          </a:custGeom>
          <a:blipFill>
            <a:blip r:embed="rId76">
              <a:extLst>
                <a:ext uri="{96DAC541-7B7A-43D3-8B79-37D633B846F1}">
                  <asvg:svgBlip xmlns:asvg="http://schemas.microsoft.com/office/drawing/2016/SVG/main" r:embed="rId7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5983296" y="7123148"/>
            <a:ext cx="734267" cy="745105"/>
          </a:xfrm>
          <a:custGeom>
            <a:avLst/>
            <a:gdLst/>
            <a:ahLst/>
            <a:cxnLst/>
            <a:rect r="r" b="b" t="t" l="l"/>
            <a:pathLst>
              <a:path h="745105" w="734267">
                <a:moveTo>
                  <a:pt x="0" y="0"/>
                </a:moveTo>
                <a:lnTo>
                  <a:pt x="734266" y="0"/>
                </a:lnTo>
                <a:lnTo>
                  <a:pt x="734266" y="745105"/>
                </a:lnTo>
                <a:lnTo>
                  <a:pt x="0" y="745105"/>
                </a:lnTo>
                <a:lnTo>
                  <a:pt x="0" y="0"/>
                </a:lnTo>
                <a:close/>
              </a:path>
            </a:pathLst>
          </a:custGeom>
          <a:blipFill>
            <a:blip r:embed="rId78">
              <a:extLst>
                <a:ext uri="{96DAC541-7B7A-43D3-8B79-37D633B846F1}">
                  <asvg:svgBlip xmlns:asvg="http://schemas.microsoft.com/office/drawing/2016/SVG/main" r:embed="rId7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4308171" y="8247738"/>
            <a:ext cx="1148191" cy="989531"/>
          </a:xfrm>
          <a:custGeom>
            <a:avLst/>
            <a:gdLst/>
            <a:ahLst/>
            <a:cxnLst/>
            <a:rect r="r" b="b" t="t" l="l"/>
            <a:pathLst>
              <a:path h="989531" w="1148191">
                <a:moveTo>
                  <a:pt x="0" y="0"/>
                </a:moveTo>
                <a:lnTo>
                  <a:pt x="1148190" y="0"/>
                </a:lnTo>
                <a:lnTo>
                  <a:pt x="1148190" y="989532"/>
                </a:lnTo>
                <a:lnTo>
                  <a:pt x="0" y="989532"/>
                </a:lnTo>
                <a:lnTo>
                  <a:pt x="0" y="0"/>
                </a:lnTo>
                <a:close/>
              </a:path>
            </a:pathLst>
          </a:custGeom>
          <a:blipFill>
            <a:blip r:embed="rId80">
              <a:extLst>
                <a:ext uri="{96DAC541-7B7A-43D3-8B79-37D633B846F1}">
                  <asvg:svgBlip xmlns:asvg="http://schemas.microsoft.com/office/drawing/2016/SVG/main" r:embed="rId8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9154795" y="8289530"/>
            <a:ext cx="884472" cy="884472"/>
          </a:xfrm>
          <a:custGeom>
            <a:avLst/>
            <a:gdLst/>
            <a:ahLst/>
            <a:cxnLst/>
            <a:rect r="r" b="b" t="t" l="l"/>
            <a:pathLst>
              <a:path h="884472" w="884472">
                <a:moveTo>
                  <a:pt x="0" y="0"/>
                </a:moveTo>
                <a:lnTo>
                  <a:pt x="884472" y="0"/>
                </a:lnTo>
                <a:lnTo>
                  <a:pt x="884472" y="884472"/>
                </a:lnTo>
                <a:lnTo>
                  <a:pt x="0" y="884472"/>
                </a:lnTo>
                <a:lnTo>
                  <a:pt x="0" y="0"/>
                </a:lnTo>
                <a:close/>
              </a:path>
            </a:pathLst>
          </a:custGeom>
          <a:blipFill>
            <a:blip r:embed="rId82">
              <a:extLst>
                <a:ext uri="{96DAC541-7B7A-43D3-8B79-37D633B846F1}">
                  <asvg:svgBlip xmlns:asvg="http://schemas.microsoft.com/office/drawing/2016/SVG/main" r:embed="rId8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7615465" y="6927753"/>
            <a:ext cx="1023765" cy="1040796"/>
          </a:xfrm>
          <a:custGeom>
            <a:avLst/>
            <a:gdLst/>
            <a:ahLst/>
            <a:cxnLst/>
            <a:rect r="r" b="b" t="t" l="l"/>
            <a:pathLst>
              <a:path h="1040796" w="1023765">
                <a:moveTo>
                  <a:pt x="0" y="0"/>
                </a:moveTo>
                <a:lnTo>
                  <a:pt x="1023765" y="0"/>
                </a:lnTo>
                <a:lnTo>
                  <a:pt x="1023765" y="1040796"/>
                </a:lnTo>
                <a:lnTo>
                  <a:pt x="0" y="1040796"/>
                </a:lnTo>
                <a:lnTo>
                  <a:pt x="0" y="0"/>
                </a:lnTo>
                <a:close/>
              </a:path>
            </a:pathLst>
          </a:custGeom>
          <a:blipFill>
            <a:blip r:embed="rId84">
              <a:extLst>
                <a:ext uri="{96DAC541-7B7A-43D3-8B79-37D633B846F1}">
                  <asvg:svgBlip xmlns:asvg="http://schemas.microsoft.com/office/drawing/2016/SVG/main" r:embed="rId8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4531342" y="5628671"/>
            <a:ext cx="1027960" cy="1043133"/>
          </a:xfrm>
          <a:custGeom>
            <a:avLst/>
            <a:gdLst/>
            <a:ahLst/>
            <a:cxnLst/>
            <a:rect r="r" b="b" t="t" l="l"/>
            <a:pathLst>
              <a:path h="1043133" w="1027960">
                <a:moveTo>
                  <a:pt x="0" y="0"/>
                </a:moveTo>
                <a:lnTo>
                  <a:pt x="1027960" y="0"/>
                </a:lnTo>
                <a:lnTo>
                  <a:pt x="1027960" y="1043133"/>
                </a:lnTo>
                <a:lnTo>
                  <a:pt x="0" y="1043133"/>
                </a:lnTo>
                <a:lnTo>
                  <a:pt x="0" y="0"/>
                </a:lnTo>
                <a:close/>
              </a:path>
            </a:pathLst>
          </a:custGeom>
          <a:blipFill>
            <a:blip r:embed="rId86">
              <a:extLst>
                <a:ext uri="{96DAC541-7B7A-43D3-8B79-37D633B846F1}">
                  <asvg:svgBlip xmlns:asvg="http://schemas.microsoft.com/office/drawing/2016/SVG/main" r:embed="rId8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5955642" y="2925089"/>
            <a:ext cx="789574" cy="975879"/>
          </a:xfrm>
          <a:custGeom>
            <a:avLst/>
            <a:gdLst/>
            <a:ahLst/>
            <a:cxnLst/>
            <a:rect r="r" b="b" t="t" l="l"/>
            <a:pathLst>
              <a:path h="975879" w="789574">
                <a:moveTo>
                  <a:pt x="0" y="0"/>
                </a:moveTo>
                <a:lnTo>
                  <a:pt x="789574" y="0"/>
                </a:lnTo>
                <a:lnTo>
                  <a:pt x="789574" y="975878"/>
                </a:lnTo>
                <a:lnTo>
                  <a:pt x="0" y="975878"/>
                </a:lnTo>
                <a:lnTo>
                  <a:pt x="0" y="0"/>
                </a:lnTo>
                <a:close/>
              </a:path>
            </a:pathLst>
          </a:custGeom>
          <a:blipFill>
            <a:blip r:embed="rId88">
              <a:extLst>
                <a:ext uri="{96DAC541-7B7A-43D3-8B79-37D633B846F1}">
                  <asvg:svgBlip xmlns:asvg="http://schemas.microsoft.com/office/drawing/2016/SVG/main" r:embed="rId8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8905425" y="3007423"/>
            <a:ext cx="1181705" cy="887353"/>
          </a:xfrm>
          <a:custGeom>
            <a:avLst/>
            <a:gdLst/>
            <a:ahLst/>
            <a:cxnLst/>
            <a:rect r="r" b="b" t="t" l="l"/>
            <a:pathLst>
              <a:path h="887353" w="1181705">
                <a:moveTo>
                  <a:pt x="0" y="0"/>
                </a:moveTo>
                <a:lnTo>
                  <a:pt x="1181705" y="0"/>
                </a:lnTo>
                <a:lnTo>
                  <a:pt x="1181705" y="887353"/>
                </a:lnTo>
                <a:lnTo>
                  <a:pt x="0" y="887353"/>
                </a:lnTo>
                <a:lnTo>
                  <a:pt x="0" y="0"/>
                </a:lnTo>
                <a:close/>
              </a:path>
            </a:pathLst>
          </a:custGeom>
          <a:blipFill>
            <a:blip r:embed="rId74">
              <a:extLs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11744428" y="2989914"/>
            <a:ext cx="964077" cy="978307"/>
          </a:xfrm>
          <a:custGeom>
            <a:avLst/>
            <a:gdLst/>
            <a:ahLst/>
            <a:cxnLst/>
            <a:rect r="r" b="b" t="t" l="l"/>
            <a:pathLst>
              <a:path h="978307" w="964077">
                <a:moveTo>
                  <a:pt x="0" y="0"/>
                </a:moveTo>
                <a:lnTo>
                  <a:pt x="964077" y="0"/>
                </a:lnTo>
                <a:lnTo>
                  <a:pt x="964077" y="978307"/>
                </a:lnTo>
                <a:lnTo>
                  <a:pt x="0" y="978307"/>
                </a:lnTo>
                <a:lnTo>
                  <a:pt x="0" y="0"/>
                </a:lnTo>
                <a:close/>
              </a:path>
            </a:pathLst>
          </a:custGeom>
          <a:blipFill>
            <a:blip r:embed="rId78">
              <a:extLst>
                <a:ext uri="{96DAC541-7B7A-43D3-8B79-37D633B846F1}">
                  <asvg:svgBlip xmlns:asvg="http://schemas.microsoft.com/office/drawing/2016/SVG/main" r:embed="rId7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2924660" y="2948351"/>
            <a:ext cx="1079092" cy="1061434"/>
          </a:xfrm>
          <a:custGeom>
            <a:avLst/>
            <a:gdLst/>
            <a:ahLst/>
            <a:cxnLst/>
            <a:rect r="r" b="b" t="t" l="l"/>
            <a:pathLst>
              <a:path h="1061434" w="1079092">
                <a:moveTo>
                  <a:pt x="0" y="0"/>
                </a:moveTo>
                <a:lnTo>
                  <a:pt x="1079092" y="0"/>
                </a:lnTo>
                <a:lnTo>
                  <a:pt x="1079092" y="1061434"/>
                </a:lnTo>
                <a:lnTo>
                  <a:pt x="0" y="1061434"/>
                </a:lnTo>
                <a:lnTo>
                  <a:pt x="0" y="0"/>
                </a:lnTo>
                <a:close/>
              </a:path>
            </a:pathLst>
          </a:custGeom>
          <a:blipFill>
            <a:blip r:embed="rId90">
              <a:extLst>
                <a:ext uri="{96DAC541-7B7A-43D3-8B79-37D633B846F1}">
                  <asvg:svgBlip xmlns:asvg="http://schemas.microsoft.com/office/drawing/2016/SVG/main" r:embed="rId9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7314188" y="2906412"/>
            <a:ext cx="1236499" cy="858804"/>
          </a:xfrm>
          <a:custGeom>
            <a:avLst/>
            <a:gdLst/>
            <a:ahLst/>
            <a:cxnLst/>
            <a:rect r="r" b="b" t="t" l="l"/>
            <a:pathLst>
              <a:path h="858804" w="1236499">
                <a:moveTo>
                  <a:pt x="0" y="0"/>
                </a:moveTo>
                <a:lnTo>
                  <a:pt x="1236498" y="0"/>
                </a:lnTo>
                <a:lnTo>
                  <a:pt x="1236498" y="858804"/>
                </a:lnTo>
                <a:lnTo>
                  <a:pt x="0" y="858804"/>
                </a:lnTo>
                <a:lnTo>
                  <a:pt x="0" y="0"/>
                </a:lnTo>
                <a:close/>
              </a:path>
            </a:pathLst>
          </a:custGeom>
          <a:blipFill>
            <a:blip r:embed="rId92">
              <a:extLst>
                <a:ext uri="{96DAC541-7B7A-43D3-8B79-37D633B846F1}">
                  <asvg:svgBlip xmlns:asvg="http://schemas.microsoft.com/office/drawing/2016/SVG/main" r:embed="rId9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4507710" y="2906412"/>
            <a:ext cx="1043208" cy="1029931"/>
          </a:xfrm>
          <a:custGeom>
            <a:avLst/>
            <a:gdLst/>
            <a:ahLst/>
            <a:cxnLst/>
            <a:rect r="r" b="b" t="t" l="l"/>
            <a:pathLst>
              <a:path h="1029931" w="1043208">
                <a:moveTo>
                  <a:pt x="0" y="0"/>
                </a:moveTo>
                <a:lnTo>
                  <a:pt x="1043208" y="0"/>
                </a:lnTo>
                <a:lnTo>
                  <a:pt x="1043208" y="1029930"/>
                </a:lnTo>
                <a:lnTo>
                  <a:pt x="0" y="1029930"/>
                </a:lnTo>
                <a:lnTo>
                  <a:pt x="0" y="0"/>
                </a:lnTo>
                <a:close/>
              </a:path>
            </a:pathLst>
          </a:custGeom>
          <a:blipFill>
            <a:blip r:embed="rId94">
              <a:extLst>
                <a:ext uri="{96DAC541-7B7A-43D3-8B79-37D633B846F1}">
                  <asvg:svgBlip xmlns:asvg="http://schemas.microsoft.com/office/drawing/2016/SVG/main" r:embed="rId9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10546588" y="2987227"/>
            <a:ext cx="893040" cy="1072428"/>
          </a:xfrm>
          <a:custGeom>
            <a:avLst/>
            <a:gdLst/>
            <a:ahLst/>
            <a:cxnLst/>
            <a:rect r="r" b="b" t="t" l="l"/>
            <a:pathLst>
              <a:path h="1072428" w="893040">
                <a:moveTo>
                  <a:pt x="0" y="0"/>
                </a:moveTo>
                <a:lnTo>
                  <a:pt x="893040" y="0"/>
                </a:lnTo>
                <a:lnTo>
                  <a:pt x="893040" y="1072428"/>
                </a:lnTo>
                <a:lnTo>
                  <a:pt x="0" y="1072428"/>
                </a:lnTo>
                <a:lnTo>
                  <a:pt x="0" y="0"/>
                </a:lnTo>
                <a:close/>
              </a:path>
            </a:pathLst>
          </a:custGeom>
          <a:blipFill>
            <a:blip r:embed="rId96">
              <a:extLst>
                <a:ext uri="{96DAC541-7B7A-43D3-8B79-37D633B846F1}">
                  <asvg:svgBlip xmlns:asvg="http://schemas.microsoft.com/office/drawing/2016/SVG/main" r:embed="rId9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14531342" y="3003043"/>
            <a:ext cx="1023765" cy="1040796"/>
          </a:xfrm>
          <a:custGeom>
            <a:avLst/>
            <a:gdLst/>
            <a:ahLst/>
            <a:cxnLst/>
            <a:rect r="r" b="b" t="t" l="l"/>
            <a:pathLst>
              <a:path h="1040796" w="1023765">
                <a:moveTo>
                  <a:pt x="0" y="0"/>
                </a:moveTo>
                <a:lnTo>
                  <a:pt x="1023766" y="0"/>
                </a:lnTo>
                <a:lnTo>
                  <a:pt x="1023766" y="1040796"/>
                </a:lnTo>
                <a:lnTo>
                  <a:pt x="0" y="1040796"/>
                </a:lnTo>
                <a:lnTo>
                  <a:pt x="0" y="0"/>
                </a:lnTo>
                <a:close/>
              </a:path>
            </a:pathLst>
          </a:custGeom>
          <a:blipFill>
            <a:blip r:embed="rId84">
              <a:extLst>
                <a:ext uri="{96DAC541-7B7A-43D3-8B79-37D633B846F1}">
                  <asvg:svgBlip xmlns:asvg="http://schemas.microsoft.com/office/drawing/2016/SVG/main" r:embed="rId8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13260955" y="2906412"/>
            <a:ext cx="980529" cy="1070022"/>
          </a:xfrm>
          <a:custGeom>
            <a:avLst/>
            <a:gdLst/>
            <a:ahLst/>
            <a:cxnLst/>
            <a:rect r="r" b="b" t="t" l="l"/>
            <a:pathLst>
              <a:path h="1070022" w="980529">
                <a:moveTo>
                  <a:pt x="0" y="0"/>
                </a:moveTo>
                <a:lnTo>
                  <a:pt x="980529" y="0"/>
                </a:lnTo>
                <a:lnTo>
                  <a:pt x="980529" y="1070021"/>
                </a:lnTo>
                <a:lnTo>
                  <a:pt x="0" y="1070021"/>
                </a:lnTo>
                <a:lnTo>
                  <a:pt x="0" y="0"/>
                </a:lnTo>
                <a:close/>
              </a:path>
            </a:pathLst>
          </a:custGeom>
          <a:blipFill>
            <a:blip r:embed="rId98">
              <a:extLst>
                <a:ext uri="{96DAC541-7B7A-43D3-8B79-37D633B846F1}">
                  <asvg:svgBlip xmlns:asvg="http://schemas.microsoft.com/office/drawing/2016/SVG/main" r:embed="rId9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835673" y="1394200"/>
            <a:ext cx="8616655" cy="3155365"/>
            <a:chOff x="0" y="0"/>
            <a:chExt cx="2269407" cy="8310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69407" cy="831043"/>
            </a:xfrm>
            <a:custGeom>
              <a:avLst/>
              <a:gdLst/>
              <a:ahLst/>
              <a:cxnLst/>
              <a:rect r="r" b="b" t="t" l="l"/>
              <a:pathLst>
                <a:path h="831043" w="2269407">
                  <a:moveTo>
                    <a:pt x="22462" y="0"/>
                  </a:moveTo>
                  <a:lnTo>
                    <a:pt x="2246945" y="0"/>
                  </a:lnTo>
                  <a:cubicBezTo>
                    <a:pt x="2259350" y="0"/>
                    <a:pt x="2269407" y="10057"/>
                    <a:pt x="2269407" y="22462"/>
                  </a:cubicBezTo>
                  <a:lnTo>
                    <a:pt x="2269407" y="808580"/>
                  </a:lnTo>
                  <a:cubicBezTo>
                    <a:pt x="2269407" y="820986"/>
                    <a:pt x="2259350" y="831043"/>
                    <a:pt x="2246945" y="831043"/>
                  </a:cubicBezTo>
                  <a:lnTo>
                    <a:pt x="22462" y="831043"/>
                  </a:lnTo>
                  <a:cubicBezTo>
                    <a:pt x="10057" y="831043"/>
                    <a:pt x="0" y="820986"/>
                    <a:pt x="0" y="808580"/>
                  </a:cubicBezTo>
                  <a:lnTo>
                    <a:pt x="0" y="22462"/>
                  </a:lnTo>
                  <a:cubicBezTo>
                    <a:pt x="0" y="10057"/>
                    <a:pt x="10057" y="0"/>
                    <a:pt x="22462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269407" cy="8500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297633" y="2066552"/>
            <a:ext cx="7692734" cy="1715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45"/>
              </a:lnSpc>
              <a:spcBef>
                <a:spcPct val="0"/>
              </a:spcBef>
            </a:pPr>
            <a:r>
              <a:rPr lang="en-US" sz="4960" spc="173">
                <a:solidFill>
                  <a:srgbClr val="010101"/>
                </a:solidFill>
                <a:latin typeface="Archivo Black"/>
              </a:rPr>
              <a:t>AVEZ-VOUS DES QUESTIONS 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DAFyQO4EL8k</dc:identifier>
  <dcterms:modified xsi:type="dcterms:W3CDTF">2011-08-01T06:04:30Z</dcterms:modified>
  <cp:revision>1</cp:revision>
  <dc:title>Borcelle</dc:title>
</cp:coreProperties>
</file>